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44" r:id="rId2"/>
    <p:sldMasterId id="2147483756" r:id="rId3"/>
  </p:sldMasterIdLst>
  <p:sldIdLst>
    <p:sldId id="257" r:id="rId4"/>
    <p:sldId id="258" r:id="rId5"/>
    <p:sldId id="292" r:id="rId6"/>
    <p:sldId id="263" r:id="rId7"/>
    <p:sldId id="265" r:id="rId8"/>
    <p:sldId id="266" r:id="rId9"/>
    <p:sldId id="328" r:id="rId10"/>
    <p:sldId id="269" r:id="rId11"/>
    <p:sldId id="314" r:id="rId12"/>
    <p:sldId id="270" r:id="rId13"/>
    <p:sldId id="329" r:id="rId14"/>
    <p:sldId id="271" r:id="rId15"/>
    <p:sldId id="316" r:id="rId16"/>
    <p:sldId id="330" r:id="rId17"/>
    <p:sldId id="327" r:id="rId18"/>
    <p:sldId id="277" r:id="rId19"/>
    <p:sldId id="306" r:id="rId20"/>
    <p:sldId id="279" r:id="rId21"/>
    <p:sldId id="307" r:id="rId22"/>
    <p:sldId id="311" r:id="rId23"/>
    <p:sldId id="308" r:id="rId24"/>
    <p:sldId id="312" r:id="rId25"/>
    <p:sldId id="323" r:id="rId26"/>
    <p:sldId id="320" r:id="rId27"/>
    <p:sldId id="324" r:id="rId28"/>
    <p:sldId id="322" r:id="rId29"/>
    <p:sldId id="295" r:id="rId30"/>
    <p:sldId id="296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66"/>
    <a:srgbClr val="FFCC00"/>
    <a:srgbClr val="46EA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1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1764" y="-8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высшее профессиональное образоавание - 9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51-4E2D-BC6E-EDC58EB092C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среднеспециальное профессиональное образование - 2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E51-4E2D-BC6E-EDC58EB09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2701824"/>
        <c:axId val="92703360"/>
        <c:axId val="0"/>
      </c:bar3DChart>
      <c:catAx>
        <c:axId val="92701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2703360"/>
        <c:crosses val="autoZero"/>
        <c:auto val="1"/>
        <c:lblAlgn val="ctr"/>
        <c:lblOffset val="100"/>
        <c:noMultiLvlLbl val="0"/>
      </c:catAx>
      <c:valAx>
        <c:axId val="92703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2701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1.1919112709706589E-2"/>
          <c:y val="0.82188147338500295"/>
          <c:w val="0.8956775926577516"/>
          <c:h val="0.146635814640775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620239077865123"/>
          <c:y val="3.1301752628943476E-2"/>
          <c:w val="0.82695757198574926"/>
          <c:h val="0.780113570355533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высшая квалификационная категория - 9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87-4752-83E1-7C593D04E70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первая квалификационная категория - 2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87-4752-83E1-7C593D04E7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2730496"/>
        <c:axId val="92732032"/>
        <c:axId val="0"/>
      </c:bar3DChart>
      <c:catAx>
        <c:axId val="927304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2732032"/>
        <c:crosses val="autoZero"/>
        <c:auto val="1"/>
        <c:lblAlgn val="ctr"/>
        <c:lblOffset val="100"/>
        <c:noMultiLvlLbl val="0"/>
      </c:catAx>
      <c:valAx>
        <c:axId val="92732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2730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8412529304575081E-2"/>
          <c:y val="0.81321301952929392"/>
          <c:w val="0.79925818879925603"/>
          <c:h val="0.1562611917876821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8"/>
          <c:dPt>
            <c:idx val="0"/>
            <c:bubble3D val="0"/>
            <c:explosion val="0"/>
          </c:dPt>
          <c:dPt>
            <c:idx val="1"/>
            <c:bubble3D val="0"/>
            <c:explosion val="18"/>
          </c:dPt>
          <c:cat>
            <c:strRef>
              <c:f>Лист1!$A$2:$A$5</c:f>
              <c:strCache>
                <c:ptCount val="2"/>
                <c:pt idx="0">
                  <c:v>177 предпрофессиональные</c:v>
                </c:pt>
                <c:pt idx="1">
                  <c:v>40 общеразвивающие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egendEntry>
        <c:idx val="2"/>
        <c:delete val="1"/>
      </c:legendEntry>
      <c:legendEntry>
        <c:idx val="3"/>
        <c:delete val="1"/>
      </c:legendEntry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</c:legend>
    <c:plotVisOnly val="1"/>
    <c:dispBlanksAs val="zero"/>
    <c:showDLblsOverMax val="0"/>
  </c:chart>
  <c:spPr>
    <a:noFill/>
  </c:spPr>
  <c:txPr>
    <a:bodyPr/>
    <a:lstStyle/>
    <a:p>
      <a:pPr>
        <a:defRPr sz="1800" baseline="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8"/>
          <c:dPt>
            <c:idx val="0"/>
            <c:bubble3D val="0"/>
            <c:explosion val="0"/>
          </c:dPt>
          <c:dPt>
            <c:idx val="1"/>
            <c:bubble3D val="0"/>
            <c:explosion val="18"/>
          </c:dPt>
          <c:cat>
            <c:strRef>
              <c:f>Лист1!$A$2:$A$5</c:f>
              <c:strCache>
                <c:ptCount val="2"/>
                <c:pt idx="0">
                  <c:v>177 предпрофессиональные </c:v>
                </c:pt>
                <c:pt idx="1">
                  <c:v>40 общеразвивающие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8.9165760431751062E-2"/>
          <c:y val="0.7267325059513563"/>
          <c:w val="0.83647289040823125"/>
          <c:h val="0.21122512920845912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847159-32ED-41F4-B431-50036C8AB312}" type="doc">
      <dgm:prSet loTypeId="urn:microsoft.com/office/officeart/2005/8/layout/pyramid1" loCatId="pyramid" qsTypeId="urn:microsoft.com/office/officeart/2005/8/quickstyle/simple3" qsCatId="simple" csTypeId="urn:microsoft.com/office/officeart/2005/8/colors/accent1_2" csCatId="accent1" phldr="0"/>
      <dgm:spPr/>
    </dgm:pt>
    <dgm:pt modelId="{087BF4A9-0765-4970-BDA6-B01DCEED4855}" type="pres">
      <dgm:prSet presAssocID="{58847159-32ED-41F4-B431-50036C8AB312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FB6BEBE8-848E-4EB6-B12A-26A6E4DE69EE}" type="presOf" srcId="{58847159-32ED-41F4-B431-50036C8AB312}" destId="{087BF4A9-0765-4970-BDA6-B01DCEED4855}" srcOrd="0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884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906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139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308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008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655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98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819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185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370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7023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140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216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595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476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402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29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294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1712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540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5183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0237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8120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332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4859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0808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897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8044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8244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9682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1942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562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6448D-F08A-46A1-9D89-8B55046CD81B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F21B3-870B-4BE2-89B6-D4FD96F142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21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9E7ED-E351-4024-81F8-3AFE79E4FC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8B843-A2CA-4CFD-81C2-CBCEDC460BE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486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6448D-F08A-46A1-9D89-8B55046CD81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F21B3-870B-4BE2-89B6-D4FD96F1423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181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МБУДО «Чурилковская ДШИ»</a:t>
            </a:r>
            <a:endParaRPr lang="ru-RU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343" y="1364943"/>
            <a:ext cx="8239586" cy="5493057"/>
          </a:xfrm>
        </p:spPr>
      </p:pic>
    </p:spTree>
    <p:extLst>
      <p:ext uri="{BB962C8B-B14F-4D97-AF65-F5344CB8AC3E}">
        <p14:creationId xmlns:p14="http://schemas.microsoft.com/office/powerpoint/2010/main" val="193530249"/>
      </p:ext>
    </p:extLst>
  </p:cSld>
  <p:clrMapOvr>
    <a:masterClrMapping/>
  </p:clrMapOvr>
  <p:transition advTm="7528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 Narrow" panose="020B0606020202030204" pitchFamily="34" charset="0"/>
              </a:rPr>
              <a:t>Педагогический коллектив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7996790"/>
              </p:ext>
            </p:extLst>
          </p:nvPr>
        </p:nvGraphicFramePr>
        <p:xfrm>
          <a:off x="1624544" y="1595332"/>
          <a:ext cx="3683725" cy="5167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2490972589"/>
              </p:ext>
            </p:extLst>
          </p:nvPr>
        </p:nvGraphicFramePr>
        <p:xfrm>
          <a:off x="6575612" y="1690688"/>
          <a:ext cx="3792070" cy="4992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256312" y="1429078"/>
            <a:ext cx="3051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Образование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660340" y="1429078"/>
            <a:ext cx="2971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Категория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22825370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dirty="0" smtClean="0"/>
              <a:t>         </a:t>
            </a:r>
            <a:r>
              <a:rPr lang="ru-RU" sz="5400" b="1" dirty="0" smtClean="0"/>
              <a:t>Контингент учащихся - 217</a:t>
            </a:r>
            <a:endParaRPr lang="ru-RU" sz="54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  2020/21 учебный год</a:t>
            </a:r>
            <a:endParaRPr lang="ru-RU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78513018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780810" y="1681163"/>
            <a:ext cx="4574577" cy="823912"/>
          </a:xfrm>
        </p:spPr>
        <p:txBody>
          <a:bodyPr/>
          <a:lstStyle/>
          <a:p>
            <a:r>
              <a:rPr lang="ru-RU" dirty="0" smtClean="0"/>
              <a:t>           2021/22 учебный год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436763339"/>
              </p:ext>
            </p:extLst>
          </p:nvPr>
        </p:nvGraphicFramePr>
        <p:xfrm>
          <a:off x="6476206" y="2659454"/>
          <a:ext cx="5183188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Текст 2"/>
          <p:cNvSpPr txBox="1">
            <a:spLocks/>
          </p:cNvSpPr>
          <p:nvPr/>
        </p:nvSpPr>
        <p:spPr>
          <a:xfrm>
            <a:off x="3735388" y="2154197"/>
            <a:ext cx="5157787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           </a:t>
            </a:r>
            <a:endParaRPr lang="ru-RU" dirty="0"/>
          </a:p>
        </p:txBody>
      </p:sp>
      <p:graphicFrame>
        <p:nvGraphicFramePr>
          <p:cNvPr id="12" name="Объект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7627287"/>
              </p:ext>
            </p:extLst>
          </p:nvPr>
        </p:nvGraphicFramePr>
        <p:xfrm>
          <a:off x="6229207" y="2566153"/>
          <a:ext cx="5157787" cy="381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Текст 4"/>
          <p:cNvSpPr txBox="1">
            <a:spLocks/>
          </p:cNvSpPr>
          <p:nvPr/>
        </p:nvSpPr>
        <p:spPr>
          <a:xfrm>
            <a:off x="9067800" y="2154197"/>
            <a:ext cx="5183188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6"/>
            <a:ext cx="10917025" cy="1303418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Дополнительные предпрофессиональные образовательные </a:t>
            </a:r>
            <a:r>
              <a:rPr lang="ru-RU" b="1" dirty="0">
                <a:solidFill>
                  <a:srgbClr val="002060"/>
                </a:solidFill>
                <a:latin typeface="Arial Narrow" panose="020B0606020202030204" pitchFamily="34" charset="0"/>
              </a:rPr>
              <a:t>программы: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/>
            </a:r>
            <a:b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</a:br>
            <a:endParaRPr lang="ru-RU" dirty="0"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645" y="1451728"/>
            <a:ext cx="10708850" cy="4725235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fontAlgn="base"/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Дополнительная предпрофессиональная образовательная программа в области музыкального искусства 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«Фортепиано»,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срок реализации 8,9 лет;</a:t>
            </a:r>
          </a:p>
          <a:p>
            <a:pPr fontAlgn="base"/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Дополнительная предпрофессиональная образовательная программа в области музыкального искусства 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«Народные инструменты»,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срок реализации 8,9 лет;</a:t>
            </a:r>
          </a:p>
          <a:p>
            <a:pPr fontAlgn="base"/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Дополнительная предпрофессиональная образовательная программа в области музыкального искусства «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Музыкальный фольклор»,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срок реализации 8,9 лет;</a:t>
            </a:r>
          </a:p>
          <a:p>
            <a:pPr fontAlgn="base"/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Дополнительная предпрофессиональная образовательная программа в области хореографического искусства 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«Хореографическое творчество»,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срок реализации 8,9 лет ;</a:t>
            </a:r>
          </a:p>
          <a:p>
            <a:pPr fontAlgn="base"/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Дополнительная предпрофессиональная образовательная программа в области изобразительного искусства 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«Живопись»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, срок реализации 8,9 лет;</a:t>
            </a:r>
          </a:p>
        </p:txBody>
      </p:sp>
    </p:spTree>
    <p:extLst>
      <p:ext uri="{BB962C8B-B14F-4D97-AF65-F5344CB8AC3E}">
        <p14:creationId xmlns:p14="http://schemas.microsoft.com/office/powerpoint/2010/main" val="129004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452">
        <p14:reveal/>
      </p:transition>
    </mc:Choice>
    <mc:Fallback xmlns="">
      <p:transition spd="slow" advTm="74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2574" y="676894"/>
            <a:ext cx="10515600" cy="1512557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</a:br>
            <a:r>
              <a:rPr lang="ru-RU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Дополнительные общеразвивающие  </a:t>
            </a:r>
            <a:b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образовательные программы: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/>
            </a:r>
            <a:br>
              <a:rPr lang="ru-RU" b="1" i="0" dirty="0" smtClean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4449" y="2205635"/>
            <a:ext cx="10515600" cy="4351338"/>
          </a:xfrm>
          <a:solidFill>
            <a:srgbClr val="FFFF00"/>
          </a:solidFill>
        </p:spPr>
        <p:txBody>
          <a:bodyPr/>
          <a:lstStyle/>
          <a:p>
            <a:r>
              <a:rPr lang="ru-RU" dirty="0" smtClean="0">
                <a:latin typeface="Arial Narrow" panose="020B0606020202030204" pitchFamily="34" charset="0"/>
              </a:rPr>
              <a:t>Дополнительная общеразвивающая образовательная программа </a:t>
            </a:r>
            <a:r>
              <a:rPr lang="ru-RU" b="1" dirty="0" smtClean="0">
                <a:latin typeface="Arial Narrow" panose="020B0606020202030204" pitchFamily="34" charset="0"/>
              </a:rPr>
              <a:t>«Музыкальный инструмент», </a:t>
            </a:r>
            <a:r>
              <a:rPr lang="ru-RU" dirty="0" smtClean="0">
                <a:latin typeface="Arial Narrow" panose="020B0606020202030204" pitchFamily="34" charset="0"/>
              </a:rPr>
              <a:t>срок реализации 3 года;</a:t>
            </a:r>
          </a:p>
          <a:p>
            <a:r>
              <a:rPr lang="ru-RU" dirty="0" smtClean="0">
                <a:latin typeface="Arial Narrow" panose="020B0606020202030204" pitchFamily="34" charset="0"/>
              </a:rPr>
              <a:t>Дополнительная общеразвивающая образовательная программа </a:t>
            </a:r>
            <a:r>
              <a:rPr lang="ru-RU" b="1" dirty="0" smtClean="0">
                <a:latin typeface="Arial Narrow" panose="020B0606020202030204" pitchFamily="34" charset="0"/>
              </a:rPr>
              <a:t>«Народное пение», </a:t>
            </a:r>
            <a:r>
              <a:rPr lang="ru-RU" dirty="0" smtClean="0">
                <a:latin typeface="Arial Narrow" panose="020B0606020202030204" pitchFamily="34" charset="0"/>
              </a:rPr>
              <a:t>срок реализации 3 года;</a:t>
            </a:r>
          </a:p>
          <a:p>
            <a:r>
              <a:rPr lang="ru-RU" dirty="0" smtClean="0">
                <a:latin typeface="Arial Narrow" panose="020B0606020202030204" pitchFamily="34" charset="0"/>
              </a:rPr>
              <a:t>Дополнительная общеразвивающая образовательная программа « </a:t>
            </a:r>
            <a:r>
              <a:rPr lang="ru-RU" b="1" dirty="0" smtClean="0">
                <a:latin typeface="Arial Narrow" panose="020B0606020202030204" pitchFamily="34" charset="0"/>
              </a:rPr>
              <a:t>Хореография»</a:t>
            </a:r>
            <a:r>
              <a:rPr lang="ru-RU" dirty="0" smtClean="0">
                <a:latin typeface="Arial Narrow" panose="020B0606020202030204" pitchFamily="34" charset="0"/>
              </a:rPr>
              <a:t>, срок реализации 3 года;</a:t>
            </a:r>
          </a:p>
          <a:p>
            <a:r>
              <a:rPr lang="ru-RU" dirty="0" smtClean="0">
                <a:latin typeface="Arial Narrow" panose="020B0606020202030204" pitchFamily="34" charset="0"/>
              </a:rPr>
              <a:t>Дополнительная общеразвивающая образовательная программа </a:t>
            </a:r>
            <a:r>
              <a:rPr lang="ru-RU" b="1" dirty="0" smtClean="0">
                <a:latin typeface="Arial Narrow" panose="020B0606020202030204" pitchFamily="34" charset="0"/>
              </a:rPr>
              <a:t>«Изобразительное искусство», </a:t>
            </a:r>
            <a:r>
              <a:rPr lang="ru-RU" dirty="0" smtClean="0">
                <a:latin typeface="Arial Narrow" panose="020B0606020202030204" pitchFamily="34" charset="0"/>
              </a:rPr>
              <a:t>срок реализации 3 года;</a:t>
            </a: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720103"/>
      </p:ext>
    </p:extLst>
  </p:cSld>
  <p:clrMapOvr>
    <a:masterClrMapping/>
  </p:clrMapOvr>
  <p:transition spd="slow" advTm="8528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1336006"/>
              </p:ext>
            </p:extLst>
          </p:nvPr>
        </p:nvGraphicFramePr>
        <p:xfrm>
          <a:off x="52511" y="0"/>
          <a:ext cx="12091988" cy="675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123072"/>
              </p:ext>
            </p:extLst>
          </p:nvPr>
        </p:nvGraphicFramePr>
        <p:xfrm>
          <a:off x="0" y="0"/>
          <a:ext cx="12192000" cy="6605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="" xmlns:a16="http://schemas.microsoft.com/office/drawing/2014/main" val="3334503287"/>
                    </a:ext>
                  </a:extLst>
                </a:gridCol>
              </a:tblGrid>
              <a:tr h="1050702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Приоритетные направления в работе</a:t>
                      </a:r>
                    </a:p>
                    <a:p>
                      <a:pPr algn="ctr"/>
                      <a:endParaRPr lang="ru-RU" sz="4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21840982"/>
                  </a:ext>
                </a:extLst>
              </a:tr>
              <a:tr h="1323832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Доступность и качество образования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44249569"/>
                  </a:ext>
                </a:extLst>
              </a:tr>
              <a:tr h="1323832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Улучшение</a:t>
                      </a:r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условий обучения учащихся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38351162"/>
                  </a:ext>
                </a:extLst>
              </a:tr>
              <a:tr h="1323832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Сохранение здоровья учащихся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02769956"/>
                  </a:ext>
                </a:extLst>
              </a:tr>
              <a:tr h="1323832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Совершенствование профессионализма</a:t>
                      </a:r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всех категорий</a:t>
                      </a:r>
                    </a:p>
                    <a:p>
                      <a:r>
                        <a:rPr lang="ru-RU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педагогических работников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182661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69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4800" b="1" dirty="0" smtClean="0"/>
              <a:t>Организация учебного процесса во время пандемии (</a:t>
            </a:r>
            <a:r>
              <a:rPr lang="en-US" sz="4800" b="1" dirty="0" smtClean="0"/>
              <a:t>COVID-19)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/>
              <a:t> </a:t>
            </a:r>
            <a:r>
              <a:rPr lang="ru-RU" sz="4800" dirty="0" smtClean="0"/>
              <a:t>Наличие средств коммуникации учащихся </a:t>
            </a:r>
          </a:p>
          <a:p>
            <a:r>
              <a:rPr lang="ru-RU" sz="4800" dirty="0" smtClean="0"/>
              <a:t> Дистанционное обучение</a:t>
            </a:r>
          </a:p>
          <a:p>
            <a:r>
              <a:rPr lang="ru-RU" sz="4800" dirty="0" smtClean="0"/>
              <a:t> Доставка домашних заданий на дом</a:t>
            </a:r>
          </a:p>
          <a:p>
            <a:pPr marL="0" indent="0">
              <a:buNone/>
            </a:pPr>
            <a:endParaRPr lang="ru-RU" sz="4800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1388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Arial Narrow" panose="020B0606020202030204" pitchFamily="34" charset="0"/>
              </a:rPr>
              <a:t>Областной конкурс профессионального мастерства «Учитель и ученик»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446" y="1879963"/>
            <a:ext cx="2859088" cy="388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715" y="1879964"/>
            <a:ext cx="2583293" cy="38830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327752" y="5790198"/>
            <a:ext cx="40229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Arial Narrow" panose="020B0606020202030204" pitchFamily="34" charset="0"/>
              </a:rPr>
              <a:t>2016 год – Фролова Елена Владимировна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Arial Narrow" panose="020B0606020202030204" pitchFamily="34" charset="0"/>
              </a:rPr>
              <a:t>Лауреат второй степени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906980" y="5762988"/>
            <a:ext cx="5526974" cy="783772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dirty="0">
                <a:solidFill>
                  <a:srgbClr val="002060"/>
                </a:solidFill>
                <a:latin typeface="Arial Narrow" panose="020B0606020202030204" pitchFamily="34" charset="0"/>
              </a:rPr>
              <a:t>2019 год – </a:t>
            </a:r>
            <a:r>
              <a:rPr lang="ru-RU" sz="16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Оконечников</a:t>
            </a:r>
            <a:r>
              <a:rPr lang="ru-RU" sz="1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Александр </a:t>
            </a:r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Юрьевич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dirty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                 Лауреат второй степени </a:t>
            </a:r>
            <a:r>
              <a:rPr lang="en-US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II </a:t>
            </a:r>
            <a:r>
              <a:rPr lang="ru-RU" sz="1600" b="1" smtClean="0">
                <a:solidFill>
                  <a:srgbClr val="002060"/>
                </a:solidFill>
                <a:latin typeface="Arial Narrow" panose="020B0606020202030204" pitchFamily="34" charset="0"/>
              </a:rPr>
              <a:t>тура</a:t>
            </a:r>
            <a:endParaRPr lang="ru-RU" sz="16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53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458">
        <p14:reveal/>
      </p:transition>
    </mc:Choice>
    <mc:Fallback xmlns="">
      <p:transition spd="slow" advTm="64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Arial Narrow" panose="020B0606020202030204" pitchFamily="34" charset="0"/>
              </a:rPr>
              <a:t>Областной конкурс профессионального мастерства «Учитель и ученик»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821" y="1879966"/>
            <a:ext cx="2560369" cy="3883024"/>
          </a:xfrm>
        </p:spPr>
      </p:pic>
      <p:sp>
        <p:nvSpPr>
          <p:cNvPr id="8" name="Прямоугольник 7"/>
          <p:cNvSpPr/>
          <p:nvPr/>
        </p:nvSpPr>
        <p:spPr>
          <a:xfrm>
            <a:off x="6709557" y="5938746"/>
            <a:ext cx="37288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2016 год –Кряжева Анна Владимировна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Лауреат первой степени</a:t>
            </a:r>
            <a:endParaRPr lang="ru-RU" sz="16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92175" y="5932266"/>
            <a:ext cx="40235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Arial Narrow" panose="020B0606020202030204" pitchFamily="34" charset="0"/>
              </a:rPr>
              <a:t>2019 год – </a:t>
            </a:r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Сергеева Анна Анатольевна</a:t>
            </a:r>
            <a:endParaRPr lang="ru-RU" sz="16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участник</a:t>
            </a:r>
            <a:endParaRPr lang="ru-RU" sz="16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169026" y="5762990"/>
            <a:ext cx="40229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endParaRPr lang="ru-RU" sz="16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330" y="1971304"/>
            <a:ext cx="2522527" cy="379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1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458">
        <p14:reveal/>
      </p:transition>
    </mc:Choice>
    <mc:Fallback xmlns="">
      <p:transition spd="slow" advTm="64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Методическая работа</a:t>
            </a:r>
            <a:r>
              <a:rPr lang="ru-RU" sz="48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ru-RU" sz="4800" dirty="0" smtClean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ru-RU" sz="4000" i="1" dirty="0" smtClean="0">
                <a:solidFill>
                  <a:srgbClr val="FF0000"/>
                </a:solidFill>
              </a:rPr>
              <a:t>Публикации :</a:t>
            </a:r>
            <a:endParaRPr lang="ru-RU" sz="4000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945" y="1730622"/>
            <a:ext cx="10721196" cy="492885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Образовательная программа по хореографии «Чудо – остров»</a:t>
            </a:r>
          </a:p>
          <a:p>
            <a:r>
              <a:rPr lang="ru-RU" dirty="0" smtClean="0"/>
              <a:t>Методическая разработка по изобразительному искусству «Учимся рисовать»</a:t>
            </a:r>
          </a:p>
          <a:p>
            <a:r>
              <a:rPr lang="ru-RU" dirty="0"/>
              <a:t>Методическая разработка </a:t>
            </a:r>
            <a:r>
              <a:rPr lang="ru-RU" dirty="0" smtClean="0"/>
              <a:t>по декоративно-прикладному искусству «Умелые ручки»</a:t>
            </a:r>
          </a:p>
          <a:p>
            <a:r>
              <a:rPr lang="ru-RU" dirty="0" smtClean="0"/>
              <a:t>Репертуарный сборник пьес для солистов и ансамблей «Во зеленом садочку»</a:t>
            </a:r>
          </a:p>
          <a:p>
            <a:r>
              <a:rPr lang="ru-RU" dirty="0" smtClean="0"/>
              <a:t>Сборник народных песен для учащихся младших классов ДМШ и ДШИ в сопровождении ансамбля народных инструментов (выпуск 1)</a:t>
            </a:r>
          </a:p>
          <a:p>
            <a:r>
              <a:rPr lang="ru-RU" dirty="0" smtClean="0"/>
              <a:t>Сборник песен (из репертуара ансамбля русской народной песни «Чурилушки», выпуск 2)</a:t>
            </a:r>
          </a:p>
          <a:p>
            <a:r>
              <a:rPr lang="ru-RU" dirty="0" smtClean="0"/>
              <a:t>Сборник музыкальных сказок для учащихся младших классов «В гостях у сказки»</a:t>
            </a:r>
          </a:p>
          <a:p>
            <a:r>
              <a:rPr lang="ru-RU" dirty="0" smtClean="0"/>
              <a:t>Методическая разработка по декоративно – прикладному искусству «Волшебный пластилин», 2019 год</a:t>
            </a:r>
          </a:p>
          <a:p>
            <a:r>
              <a:rPr lang="ru-RU" dirty="0" smtClean="0"/>
              <a:t>Календарь о жизни школы «Нам – 25», 2019 год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5449429"/>
      </p:ext>
    </p:extLst>
  </p:cSld>
  <p:clrMapOvr>
    <a:masterClrMapping/>
  </p:clrMapOvr>
  <p:transition spd="slow" advTm="6119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 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КУРСЫ ПОВЫШЕНИЯ КВАЛИФИКАЦИИ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</p:spPr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sz="4400" dirty="0" smtClean="0"/>
              <a:t>Курсы повышения квалификации – 2 преподавателя</a:t>
            </a:r>
          </a:p>
          <a:p>
            <a:r>
              <a:rPr lang="ru-RU" sz="4400" dirty="0" smtClean="0"/>
              <a:t>Подтверждение квалификационной категории – 1 преподаватель</a:t>
            </a:r>
          </a:p>
          <a:p>
            <a:r>
              <a:rPr lang="ru-RU" sz="4400" dirty="0" smtClean="0"/>
              <a:t>Участие в работе зональных и областных методических секциях – 10 преподавателей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496263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Общероссийский конкурс «Молодые дарования России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282535" y="6184211"/>
            <a:ext cx="36813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      Балабанов Георгий  - Лауреат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III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степени, 2021 год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6673932" y="6142158"/>
            <a:ext cx="4643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Преподаватель –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Оконечников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А.Ю.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95" y="1588125"/>
            <a:ext cx="3693810" cy="4351338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492" y="1588118"/>
            <a:ext cx="3695514" cy="4351338"/>
          </a:xfrm>
        </p:spPr>
      </p:pic>
    </p:spTree>
    <p:extLst>
      <p:ext uri="{BB962C8B-B14F-4D97-AF65-F5344CB8AC3E}">
        <p14:creationId xmlns:p14="http://schemas.microsoft.com/office/powerpoint/2010/main" val="201658461"/>
      </p:ext>
    </p:extLst>
  </p:cSld>
  <p:clrMapOvr>
    <a:masterClrMapping/>
  </p:clrMapOvr>
  <p:transition spd="slow" advTm="6275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Именная стипендия главы Администрации </a:t>
            </a:r>
            <a:r>
              <a:rPr lang="ru-RU" sz="3600" b="1" dirty="0" err="1" smtClean="0">
                <a:solidFill>
                  <a:srgbClr val="C00000"/>
                </a:solidFill>
              </a:rPr>
              <a:t>Рыбновского</a:t>
            </a:r>
            <a:r>
              <a:rPr lang="ru-RU" sz="3600" b="1" dirty="0" smtClean="0">
                <a:solidFill>
                  <a:srgbClr val="C00000"/>
                </a:solidFill>
              </a:rPr>
              <a:t> муниципального района 2021 год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5022" y="1825625"/>
            <a:ext cx="10498777" cy="435133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ru-RU" sz="7200" dirty="0" smtClean="0"/>
          </a:p>
          <a:p>
            <a:r>
              <a:rPr lang="ru-RU" sz="7200" dirty="0" smtClean="0"/>
              <a:t>  Балабанов Георгий </a:t>
            </a:r>
          </a:p>
          <a:p>
            <a:r>
              <a:rPr lang="ru-RU" sz="7200" dirty="0"/>
              <a:t> </a:t>
            </a:r>
            <a:r>
              <a:rPr lang="ru-RU" sz="7200" dirty="0" smtClean="0"/>
              <a:t> </a:t>
            </a:r>
            <a:r>
              <a:rPr lang="ru-RU" sz="7200" dirty="0" err="1" smtClean="0"/>
              <a:t>Оконечников</a:t>
            </a:r>
            <a:r>
              <a:rPr lang="ru-RU" sz="7200" dirty="0" smtClean="0"/>
              <a:t> Даниил       </a:t>
            </a:r>
            <a:r>
              <a:rPr lang="ru-RU" sz="4800" dirty="0" smtClean="0"/>
              <a:t>                                  </a:t>
            </a:r>
            <a:r>
              <a:rPr lang="ru-RU" sz="4000" dirty="0" smtClean="0"/>
              <a:t>   </a:t>
            </a:r>
            <a:endParaRPr lang="ru-RU" sz="4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75000"/>
            </a:schemeClr>
          </a:solidFill>
        </p:spPr>
        <p:txBody>
          <a:bodyPr/>
          <a:lstStyle/>
          <a:p>
            <a:r>
              <a:rPr lang="ru-RU" dirty="0" smtClean="0"/>
              <a:t>                    </a:t>
            </a:r>
            <a:r>
              <a:rPr lang="ru-RU" sz="6000" b="1" dirty="0" smtClean="0"/>
              <a:t>ВЫПУСКНИКИ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75000"/>
            </a:schemeClr>
          </a:solidFill>
          <a:ln>
            <a:solidFill>
              <a:srgbClr val="993366"/>
            </a:solidFill>
          </a:ln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r>
              <a:rPr lang="ru-RU" sz="4400" b="1" dirty="0" smtClean="0"/>
              <a:t>2020/21 учебный год (количество выпускников) – 1</a:t>
            </a:r>
          </a:p>
          <a:p>
            <a:r>
              <a:rPr lang="ru-RU" sz="4400" b="1" dirty="0" smtClean="0"/>
              <a:t>2021/22 учебный год (количество выпускников) -  3 (предпрофессиональные программы)</a:t>
            </a:r>
            <a:endParaRPr lang="ru-RU" sz="4400" b="1" dirty="0"/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3550722" y="997527"/>
            <a:ext cx="1413164" cy="4571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8245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ru-RU" b="1" dirty="0" smtClean="0"/>
              <a:t>Участие в Международных, Всероссийских, Областных и зональных конкурсах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rgbClr val="0070C0"/>
          </a:solidFill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sz="4800" dirty="0" smtClean="0"/>
              <a:t>Количество учащихся</a:t>
            </a:r>
          </a:p>
          <a:p>
            <a:r>
              <a:rPr lang="ru-RU" sz="4800" dirty="0" smtClean="0"/>
              <a:t>Приняли участие в конкурсах</a:t>
            </a:r>
            <a:endParaRPr lang="ru-RU" sz="4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solidFill>
            <a:srgbClr val="FF0000"/>
          </a:solidFill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6000" dirty="0" smtClean="0"/>
              <a:t>-</a:t>
            </a:r>
            <a:r>
              <a:rPr lang="ru-RU" sz="4000" dirty="0" smtClean="0"/>
              <a:t> </a:t>
            </a:r>
            <a:r>
              <a:rPr lang="ru-RU" sz="5400" dirty="0" smtClean="0"/>
              <a:t>217</a:t>
            </a:r>
          </a:p>
          <a:p>
            <a:endParaRPr lang="ru-RU" dirty="0" smtClean="0"/>
          </a:p>
          <a:p>
            <a:pPr marL="0" indent="0">
              <a:buNone/>
            </a:pPr>
            <a:r>
              <a:rPr lang="ru-RU" sz="6000" dirty="0" smtClean="0"/>
              <a:t>-</a:t>
            </a:r>
            <a:r>
              <a:rPr lang="ru-RU" dirty="0" smtClean="0"/>
              <a:t>  </a:t>
            </a:r>
            <a:r>
              <a:rPr lang="ru-RU" sz="4800" dirty="0" smtClean="0"/>
              <a:t>148/68%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5467523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3832" y="5664096"/>
            <a:ext cx="1051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 Narrow" panose="020B0606020202030204" pitchFamily="34" charset="0"/>
              </a:rPr>
              <a:t>Областной конкурс хореографического творчества «Танцевальная мозаика» – Лауреат </a:t>
            </a:r>
            <a:r>
              <a:rPr lang="en-US" b="1" dirty="0" smtClean="0">
                <a:latin typeface="Arial Narrow" panose="020B0606020202030204" pitchFamily="34" charset="0"/>
              </a:rPr>
              <a:t>III c</a:t>
            </a:r>
            <a:r>
              <a:rPr lang="ru-RU" b="1" dirty="0" err="1" smtClean="0">
                <a:latin typeface="Arial Narrow" panose="020B0606020202030204" pitchFamily="34" charset="0"/>
              </a:rPr>
              <a:t>тепени</a:t>
            </a:r>
            <a:endParaRPr lang="ru-RU" b="1" dirty="0">
              <a:latin typeface="Arial Narrow" panose="020B0606020202030204" pitchFamily="34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718" y="1191760"/>
            <a:ext cx="4631396" cy="3451492"/>
          </a:xfrm>
        </p:spPr>
      </p:pic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6172200" y="1959089"/>
            <a:ext cx="5181600" cy="435133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Преподаватель- </a:t>
            </a:r>
            <a:r>
              <a:rPr lang="ru-RU" sz="3600" dirty="0" err="1" smtClean="0"/>
              <a:t>Кряжева</a:t>
            </a:r>
            <a:r>
              <a:rPr lang="ru-RU" sz="3600" dirty="0" smtClean="0"/>
              <a:t> Анна Владимировна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53909919"/>
      </p:ext>
    </p:extLst>
  </p:cSld>
  <p:clrMapOvr>
    <a:masterClrMapping/>
  </p:clrMapOvr>
  <p:transition spd="slow" advTm="5701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40000"/>
                <a:lumOff val="60000"/>
              </a:schemeClr>
            </a:gs>
            <a:gs pos="67000">
              <a:schemeClr val="accent2">
                <a:lumMod val="60000"/>
                <a:lumOff val="40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7000">
              <a:schemeClr val="accent1">
                <a:lumMod val="45000"/>
                <a:lumOff val="55000"/>
              </a:schemeClr>
            </a:gs>
            <a:gs pos="2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66190" y="-98013"/>
            <a:ext cx="10515600" cy="1325563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6684" y="5617228"/>
            <a:ext cx="108546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333333"/>
                </a:solidFill>
                <a:latin typeface="Segoe ui" panose="020B0502040204020203" pitchFamily="34" charset="0"/>
              </a:rPr>
              <a:t>XVIII межрегиональный Фестиваль современного изобразительного искусства </a:t>
            </a:r>
            <a:endParaRPr lang="ru-RU" dirty="0" smtClean="0">
              <a:solidFill>
                <a:srgbClr val="333333"/>
              </a:solidFill>
              <a:latin typeface="Segoe ui" panose="020B0502040204020203" pitchFamily="34" charset="0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Segoe ui" panose="020B0502040204020203" pitchFamily="34" charset="0"/>
              </a:rPr>
              <a:t>«</a:t>
            </a:r>
            <a:r>
              <a:rPr lang="ru-RU" dirty="0">
                <a:solidFill>
                  <a:srgbClr val="333333"/>
                </a:solidFill>
                <a:latin typeface="Segoe ui" panose="020B0502040204020203" pitchFamily="34" charset="0"/>
              </a:rPr>
              <a:t>Мой край</a:t>
            </a:r>
            <a:r>
              <a:rPr lang="ru-RU" dirty="0" smtClean="0">
                <a:solidFill>
                  <a:srgbClr val="333333"/>
                </a:solidFill>
                <a:latin typeface="Segoe ui" panose="020B0502040204020203" pitchFamily="34" charset="0"/>
              </a:rPr>
              <a:t>, задумчивый </a:t>
            </a:r>
            <a:r>
              <a:rPr lang="ru-RU" dirty="0">
                <a:solidFill>
                  <a:srgbClr val="333333"/>
                </a:solidFill>
                <a:latin typeface="Segoe ui" panose="020B0502040204020203" pitchFamily="34" charset="0"/>
              </a:rPr>
              <a:t>и нежный</a:t>
            </a:r>
            <a:r>
              <a:rPr lang="ru-RU" dirty="0" smtClean="0">
                <a:solidFill>
                  <a:srgbClr val="333333"/>
                </a:solidFill>
                <a:latin typeface="Segoe ui" panose="020B0502040204020203" pitchFamily="34" charset="0"/>
              </a:rPr>
              <a:t>…» (Константиново 2019, 2020, 2021 год)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150" name="Picture 6" descr="http://xn--62-vlcajf7axd9aq.xn--p1ai/wp-content/uploads/2018/09/9i955AhmWo4-578x10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271" y="1328025"/>
            <a:ext cx="2333801" cy="41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48" y="1328025"/>
            <a:ext cx="3630866" cy="41346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574" y="1328025"/>
            <a:ext cx="3248633" cy="413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302">
        <p14:reveal/>
      </p:transition>
    </mc:Choice>
    <mc:Fallback xmlns="">
      <p:transition spd="slow" advTm="63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1956" y="6114925"/>
            <a:ext cx="1051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333333"/>
                </a:solidFill>
                <a:latin typeface="Arial Narrow" panose="020B0606020202030204" pitchFamily="34" charset="0"/>
              </a:rPr>
              <a:t>                                    Международный конкурс «Салют, месье Петипа!» (Рязань2021)</a:t>
            </a:r>
            <a:endParaRPr lang="ru-RU" b="1" dirty="0">
              <a:latin typeface="Arial Narrow" panose="020B060602020203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480" y="1794312"/>
            <a:ext cx="4097297" cy="4148920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480" y="1706872"/>
            <a:ext cx="2829730" cy="4171414"/>
          </a:xfrm>
        </p:spPr>
      </p:pic>
    </p:spTree>
    <p:extLst>
      <p:ext uri="{BB962C8B-B14F-4D97-AF65-F5344CB8AC3E}">
        <p14:creationId xmlns:p14="http://schemas.microsoft.com/office/powerpoint/2010/main" val="353437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396">
        <p14:reveal/>
      </p:transition>
    </mc:Choice>
    <mc:Fallback xmlns="">
      <p:transition spd="slow" advTm="63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3901" y="0"/>
            <a:ext cx="8833262" cy="1233547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ru-RU" b="1" dirty="0">
                <a:solidFill>
                  <a:srgbClr val="5B9BD5">
                    <a:lumMod val="75000"/>
                  </a:srgb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60714" y="5462649"/>
            <a:ext cx="5181600" cy="714313"/>
          </a:xfrm>
        </p:spPr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Национальный фестиваль-конкурс «Есенинская Русь» (октябрь, </a:t>
            </a:r>
            <a:r>
              <a:rPr lang="ru-RU" sz="18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2020,2021 год</a:t>
            </a:r>
            <a:r>
              <a:rPr lang="ru-RU" sz="1800" dirty="0">
                <a:solidFill>
                  <a:prstClr val="black"/>
                </a:solidFill>
                <a:latin typeface="Arial Narrow" panose="020B0606020202030204" pitchFamily="34" charset="0"/>
              </a:rPr>
              <a:t>);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818" y="1411677"/>
            <a:ext cx="5181600" cy="370160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848" y="1411677"/>
            <a:ext cx="3480819" cy="465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47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40000"/>
                <a:lumOff val="60000"/>
              </a:schemeClr>
            </a:gs>
            <a:gs pos="67000">
              <a:schemeClr val="accent2">
                <a:lumMod val="60000"/>
                <a:lumOff val="40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7000">
              <a:schemeClr val="accent1">
                <a:lumMod val="45000"/>
                <a:lumOff val="55000"/>
              </a:schemeClr>
            </a:gs>
            <a:gs pos="2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3197" y="0"/>
            <a:ext cx="10515600" cy="132556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1516" y="5539749"/>
            <a:ext cx="112506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PFRegalTextPro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PFRegalTextPro"/>
              </a:rPr>
              <a:t>II</a:t>
            </a:r>
            <a:r>
              <a:rPr lang="ru-RU" dirty="0" smtClean="0">
                <a:solidFill>
                  <a:srgbClr val="000000"/>
                </a:solidFill>
                <a:latin typeface="PFRegalTextPro"/>
              </a:rPr>
              <a:t> Областной конкурс сольного ансамблевого народного пения «Край любимый…» (Рязань, 2021год)</a:t>
            </a:r>
          </a:p>
          <a:p>
            <a:pPr algn="ctr"/>
            <a:r>
              <a:rPr lang="en-US" dirty="0" smtClean="0">
                <a:solidFill>
                  <a:srgbClr val="000000"/>
                </a:solidFill>
                <a:latin typeface="PFRegalTextPro"/>
              </a:rPr>
              <a:t>III</a:t>
            </a:r>
            <a:r>
              <a:rPr lang="ru-RU" dirty="0" smtClean="0">
                <a:solidFill>
                  <a:srgbClr val="000000"/>
                </a:solidFill>
                <a:latin typeface="PFRegalTextPro"/>
              </a:rPr>
              <a:t> Зональный открытый конкурс вокальной музыки «Звонкие голоса» (Рязань 2021)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278" y="1116281"/>
            <a:ext cx="2110303" cy="42335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067" y="1116281"/>
            <a:ext cx="2216709" cy="423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76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132">
        <p14:reveal/>
      </p:transition>
    </mc:Choice>
    <mc:Fallback xmlns="">
      <p:transition spd="slow" advTm="61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9489" y="99480"/>
            <a:ext cx="8590807" cy="132556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ru-RU" b="1" dirty="0">
                <a:solidFill>
                  <a:srgbClr val="5B9BD5">
                    <a:lumMod val="75000"/>
                  </a:srgb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9" y="1411371"/>
            <a:ext cx="3380690" cy="4003778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2513" y="5637603"/>
            <a:ext cx="10925300" cy="66819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000" dirty="0" smtClean="0"/>
              <a:t>Конкурс детского рисунка </a:t>
            </a:r>
            <a:r>
              <a:rPr lang="ru-RU" sz="2000" dirty="0" smtClean="0">
                <a:solidFill>
                  <a:prstClr val="black"/>
                </a:solidFill>
              </a:rPr>
              <a:t>«Театр глазами детей», посвященный Году Театра а РФ</a:t>
            </a:r>
            <a:endParaRPr lang="ru-RU" sz="20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sz="2000" dirty="0" smtClean="0"/>
              <a:t>    от Общественной палаты Рязанской области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883" y="1425043"/>
            <a:ext cx="2982603" cy="3990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086" y="1436922"/>
            <a:ext cx="4023150" cy="399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322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659" y="0"/>
            <a:ext cx="8595756" cy="132556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ru-RU" b="1" dirty="0">
                <a:solidFill>
                  <a:srgbClr val="5B9BD5">
                    <a:lumMod val="75000"/>
                  </a:srgb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096" y="5581403"/>
            <a:ext cx="9169996" cy="631186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Преподаватели художественного отделения приняли участие в </a:t>
            </a:r>
            <a:r>
              <a:rPr lang="ru-RU" sz="3600" b="1" dirty="0"/>
              <a:t>8</a:t>
            </a:r>
            <a:r>
              <a:rPr lang="ru-RU" sz="3600" b="1" dirty="0" smtClean="0"/>
              <a:t> выставках </a:t>
            </a:r>
            <a:endParaRPr lang="ru-RU" sz="36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96" y="1910934"/>
            <a:ext cx="3606141" cy="24591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120" y="1590186"/>
            <a:ext cx="4143944" cy="3097598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288" y="1406330"/>
            <a:ext cx="2832974" cy="3730646"/>
          </a:xfrm>
        </p:spPr>
      </p:pic>
    </p:spTree>
    <p:extLst>
      <p:ext uri="{BB962C8B-B14F-4D97-AF65-F5344CB8AC3E}">
        <p14:creationId xmlns:p14="http://schemas.microsoft.com/office/powerpoint/2010/main" val="2192215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40000"/>
                <a:lumOff val="60000"/>
              </a:schemeClr>
            </a:gs>
            <a:gs pos="67000">
              <a:schemeClr val="accent2">
                <a:lumMod val="60000"/>
                <a:lumOff val="40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7000">
              <a:schemeClr val="accent1">
                <a:lumMod val="45000"/>
                <a:lumOff val="55000"/>
              </a:schemeClr>
            </a:gs>
            <a:gs pos="2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6450" y="0"/>
            <a:ext cx="10515600" cy="1325563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4278" y="5840880"/>
            <a:ext cx="9927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22222"/>
                </a:solidFill>
                <a:latin typeface="Roboto"/>
              </a:rPr>
              <a:t>Дистанционный пленэр «Поэтический образ Есенинских пейзажей» посвященный 125-летию со дня рождения С.А. Есенина   (Рязань 2021 год)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766" y="1665256"/>
            <a:ext cx="4829046" cy="33909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16" y="1665257"/>
            <a:ext cx="5051696" cy="339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531227"/>
      </p:ext>
    </p:extLst>
  </p:cSld>
  <p:clrMapOvr>
    <a:masterClrMapping/>
  </p:clrMapOvr>
  <p:transition spd="slow" advTm="5701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40000"/>
                <a:lumOff val="60000"/>
              </a:schemeClr>
            </a:gs>
            <a:gs pos="67000">
              <a:schemeClr val="accent2">
                <a:lumMod val="60000"/>
                <a:lumOff val="40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7000">
              <a:schemeClr val="accent1">
                <a:lumMod val="45000"/>
                <a:lumOff val="55000"/>
              </a:schemeClr>
            </a:gs>
            <a:gs pos="2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6450" y="0"/>
            <a:ext cx="10515600" cy="1325563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85651" y="5840880"/>
            <a:ext cx="108184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22222"/>
                </a:solidFill>
                <a:latin typeface="Roboto"/>
              </a:rPr>
              <a:t>Отчётная выставка творческих работ (Рязань 2021)                Районный конкурс «Молочный реки,</a:t>
            </a:r>
          </a:p>
          <a:p>
            <a:r>
              <a:rPr lang="ru-RU" dirty="0">
                <a:solidFill>
                  <a:srgbClr val="222222"/>
                </a:solidFill>
                <a:latin typeface="Roboto"/>
              </a:rPr>
              <a:t> 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                                                                                                       кисельные берега (Рыбное 2021)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50" y="1198185"/>
            <a:ext cx="5769569" cy="42550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15" y="1198185"/>
            <a:ext cx="3241963" cy="433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86534"/>
      </p:ext>
    </p:extLst>
  </p:cSld>
  <p:clrMapOvr>
    <a:masterClrMapping/>
  </p:clrMapOvr>
  <p:transition spd="slow" advTm="5701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989" y="0"/>
            <a:ext cx="8697686" cy="1325563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ru-RU" b="1" dirty="0">
                <a:solidFill>
                  <a:srgbClr val="5B9BD5">
                    <a:lumMod val="75000"/>
                  </a:srgb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86" y="1478806"/>
            <a:ext cx="5181600" cy="3886200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6895" y="5601979"/>
            <a:ext cx="11625942" cy="68006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en-US" sz="2000" dirty="0" smtClean="0"/>
              <a:t>XVIII</a:t>
            </a:r>
            <a:r>
              <a:rPr lang="ru-RU" sz="2000" dirty="0" smtClean="0"/>
              <a:t> Молодёжные Дельфийские игры России                          Всероссийская молодёжная выставка-конкурс </a:t>
            </a:r>
          </a:p>
          <a:p>
            <a:pPr marL="0" indent="0">
              <a:buNone/>
            </a:pPr>
            <a:r>
              <a:rPr lang="ru-RU" sz="2000" dirty="0" smtClean="0"/>
              <a:t>                                                                                                                                    «Я хочу сказать об этом 2021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187" y="1477268"/>
            <a:ext cx="4785756" cy="382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08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40000"/>
                <a:lumOff val="60000"/>
              </a:schemeClr>
            </a:gs>
            <a:gs pos="67000">
              <a:schemeClr val="accent2">
                <a:lumMod val="60000"/>
                <a:lumOff val="40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7000">
              <a:schemeClr val="accent1">
                <a:lumMod val="45000"/>
                <a:lumOff val="55000"/>
              </a:schemeClr>
            </a:gs>
            <a:gs pos="2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6450" y="0"/>
            <a:ext cx="10515600" cy="1325563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Концертная и конкурсная жизнь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127" y="5840880"/>
            <a:ext cx="117209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22222"/>
                </a:solidFill>
                <a:latin typeface="Roboto"/>
              </a:rPr>
              <a:t> 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 </a:t>
            </a:r>
            <a:r>
              <a:rPr lang="en-US" dirty="0" smtClean="0">
                <a:solidFill>
                  <a:srgbClr val="222222"/>
                </a:solidFill>
                <a:latin typeface="Roboto"/>
              </a:rPr>
              <a:t>III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 открытый межрегиональный                    Региональный конкурс              </a:t>
            </a:r>
            <a:r>
              <a:rPr lang="en-US" dirty="0" smtClean="0">
                <a:solidFill>
                  <a:srgbClr val="222222"/>
                </a:solidFill>
                <a:latin typeface="Roboto"/>
              </a:rPr>
              <a:t>IV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 открытый областной конкурс </a:t>
            </a:r>
          </a:p>
          <a:p>
            <a:r>
              <a:rPr lang="ru-RU" dirty="0">
                <a:solidFill>
                  <a:srgbClr val="222222"/>
                </a:solidFill>
                <a:latin typeface="Roboto"/>
              </a:rPr>
              <a:t>к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онкурс-фестиваль «Поклонимся            </a:t>
            </a:r>
            <a:r>
              <a:rPr lang="ru-RU" dirty="0">
                <a:solidFill>
                  <a:srgbClr val="222222"/>
                </a:solidFill>
                <a:latin typeface="Roboto"/>
              </a:rPr>
              <a:t>ю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ных художников «Уникум»                «Краски земли Рязанской»</a:t>
            </a:r>
          </a:p>
          <a:p>
            <a:r>
              <a:rPr lang="ru-RU" dirty="0">
                <a:solidFill>
                  <a:srgbClr val="222222"/>
                </a:solidFill>
                <a:latin typeface="Roboto"/>
              </a:rPr>
              <a:t>в</a:t>
            </a:r>
            <a:r>
              <a:rPr lang="ru-RU" dirty="0" smtClean="0">
                <a:solidFill>
                  <a:srgbClr val="222222"/>
                </a:solidFill>
                <a:latin typeface="Roboto"/>
              </a:rPr>
              <a:t>еликим тем годам»(Рязань 2021)                       (Рязань  2021)                                    (Рязань 2021)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59" y="1294409"/>
            <a:ext cx="2919188" cy="41741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724" y="1294409"/>
            <a:ext cx="2899729" cy="41741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856" y="1294409"/>
            <a:ext cx="2908428" cy="418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164358"/>
      </p:ext>
    </p:extLst>
  </p:cSld>
  <p:clrMapOvr>
    <a:masterClrMapping/>
  </p:clrMapOvr>
  <p:transition spd="slow" advTm="5701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</a:t>
            </a:r>
            <a:r>
              <a:rPr lang="ru-RU" sz="10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Наши задачи      </a:t>
            </a:r>
            <a:endParaRPr lang="ru-RU" sz="107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4800" dirty="0" smtClean="0"/>
              <a:t>Сохранение контингента учащихся </a:t>
            </a:r>
          </a:p>
          <a:p>
            <a:r>
              <a:rPr lang="ru-RU" sz="4800" dirty="0" smtClean="0"/>
              <a:t>Внедрение в учебный процесс новых современных технологий</a:t>
            </a:r>
          </a:p>
          <a:p>
            <a:r>
              <a:rPr lang="ru-RU" sz="4800" dirty="0" smtClean="0"/>
              <a:t>Укрепление материально-технической базы учреждения</a:t>
            </a:r>
            <a:endParaRPr lang="ru-RU" sz="4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       </a:t>
            </a:r>
            <a:r>
              <a:rPr lang="ru-RU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Мечты</a:t>
            </a:r>
            <a:endParaRPr lang="ru-RU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1825466" y="1235034"/>
            <a:ext cx="8969204" cy="4916384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542747 w 7255824"/>
              <a:gd name="connsiteY0" fmla="*/ 3108335 h 4916384"/>
              <a:gd name="connsiteX1" fmla="*/ 406181 w 7255824"/>
              <a:gd name="connsiteY1" fmla="*/ 3244901 h 4916384"/>
              <a:gd name="connsiteX2" fmla="*/ 269615 w 7255824"/>
              <a:gd name="connsiteY2" fmla="*/ 3108335 h 4916384"/>
              <a:gd name="connsiteX3" fmla="*/ 406181 w 7255824"/>
              <a:gd name="connsiteY3" fmla="*/ 2971769 h 4916384"/>
              <a:gd name="connsiteX4" fmla="*/ 542747 w 7255824"/>
              <a:gd name="connsiteY4" fmla="*/ 3108335 h 4916384"/>
              <a:gd name="connsiteX0" fmla="*/ 683474 w 7255824"/>
              <a:gd name="connsiteY0" fmla="*/ 3107495 h 4916384"/>
              <a:gd name="connsiteX1" fmla="*/ 410342 w 7255824"/>
              <a:gd name="connsiteY1" fmla="*/ 3380627 h 4916384"/>
              <a:gd name="connsiteX2" fmla="*/ 137210 w 7255824"/>
              <a:gd name="connsiteY2" fmla="*/ 3107495 h 4916384"/>
              <a:gd name="connsiteX3" fmla="*/ 410342 w 7255824"/>
              <a:gd name="connsiteY3" fmla="*/ 2834363 h 4916384"/>
              <a:gd name="connsiteX4" fmla="*/ 683474 w 7255824"/>
              <a:gd name="connsiteY4" fmla="*/ 3107495 h 4916384"/>
              <a:gd name="connsiteX0" fmla="*/ 556466 w 7255824"/>
              <a:gd name="connsiteY0" fmla="*/ 3160684 h 4916384"/>
              <a:gd name="connsiteX1" fmla="*/ 146767 w 7255824"/>
              <a:gd name="connsiteY1" fmla="*/ 3570383 h 4916384"/>
              <a:gd name="connsiteX2" fmla="*/ -262932 w 7255824"/>
              <a:gd name="connsiteY2" fmla="*/ 3160684 h 4916384"/>
              <a:gd name="connsiteX3" fmla="*/ 146767 w 7255824"/>
              <a:gd name="connsiteY3" fmla="*/ 2750985 h 4916384"/>
              <a:gd name="connsiteX4" fmla="*/ 556466 w 7255824"/>
              <a:gd name="connsiteY4" fmla="*/ 3160684 h 4916384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946406 w 7522115"/>
              <a:gd name="connsiteY0" fmla="*/ 3091448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946406 w 7522115"/>
              <a:gd name="connsiteY4" fmla="*/ 3091448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5525 w 44785"/>
              <a:gd name="connsiteY1" fmla="*/ 25946 h 43219"/>
              <a:gd name="connsiteX2" fmla="*/ 3725 w 44785"/>
              <a:gd name="connsiteY2" fmla="*/ 25239 h 43219"/>
              <a:gd name="connsiteX3" fmla="*/ 8493 w 44785"/>
              <a:gd name="connsiteY3" fmla="*/ 34758 h 43219"/>
              <a:gd name="connsiteX4" fmla="*/ 7385 w 44785"/>
              <a:gd name="connsiteY4" fmla="*/ 35139 h 43219"/>
              <a:gd name="connsiteX5" fmla="*/ 18043 w 44785"/>
              <a:gd name="connsiteY5" fmla="*/ 38949 h 43219"/>
              <a:gd name="connsiteX6" fmla="*/ 17375 w 44785"/>
              <a:gd name="connsiteY6" fmla="*/ 37209 h 43219"/>
              <a:gd name="connsiteX7" fmla="*/ 30392 w 44785"/>
              <a:gd name="connsiteY7" fmla="*/ 34610 h 43219"/>
              <a:gd name="connsiteX8" fmla="*/ 30125 w 44785"/>
              <a:gd name="connsiteY8" fmla="*/ 36519 h 43219"/>
              <a:gd name="connsiteX9" fmla="*/ 35694 w 44785"/>
              <a:gd name="connsiteY9" fmla="*/ 22813 h 43219"/>
              <a:gd name="connsiteX10" fmla="*/ 38945 w 44785"/>
              <a:gd name="connsiteY10" fmla="*/ 29949 h 43219"/>
              <a:gd name="connsiteX11" fmla="*/ 43363 w 44785"/>
              <a:gd name="connsiteY11" fmla="*/ 15213 h 43219"/>
              <a:gd name="connsiteX12" fmla="*/ 41915 w 44785"/>
              <a:gd name="connsiteY12" fmla="*/ 17889 h 43219"/>
              <a:gd name="connsiteX13" fmla="*/ 39889 w 44785"/>
              <a:gd name="connsiteY13" fmla="*/ 5285 h 43219"/>
              <a:gd name="connsiteX14" fmla="*/ 39965 w 44785"/>
              <a:gd name="connsiteY14" fmla="*/ 6549 h 43219"/>
              <a:gd name="connsiteX15" fmla="*/ 30643 w 44785"/>
              <a:gd name="connsiteY15" fmla="*/ 3811 h 43219"/>
              <a:gd name="connsiteX16" fmla="*/ 31385 w 44785"/>
              <a:gd name="connsiteY16" fmla="*/ 2199 h 43219"/>
              <a:gd name="connsiteX17" fmla="*/ 23706 w 44785"/>
              <a:gd name="connsiteY17" fmla="*/ 4579 h 43219"/>
              <a:gd name="connsiteX18" fmla="*/ 24065 w 44785"/>
              <a:gd name="connsiteY18" fmla="*/ 3189 h 43219"/>
              <a:gd name="connsiteX19" fmla="*/ 15565 w 44785"/>
              <a:gd name="connsiteY19" fmla="*/ 5051 h 43219"/>
              <a:gd name="connsiteX20" fmla="*/ 16865 w 44785"/>
              <a:gd name="connsiteY20" fmla="*/ 6399 h 43219"/>
              <a:gd name="connsiteX21" fmla="*/ 5692 w 44785"/>
              <a:gd name="connsiteY21" fmla="*/ 15648 h 43219"/>
              <a:gd name="connsiteX22" fmla="*/ 5465 w 44785"/>
              <a:gd name="connsiteY22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5525 w 44785"/>
              <a:gd name="connsiteY1" fmla="*/ 25946 h 43219"/>
              <a:gd name="connsiteX2" fmla="*/ 3725 w 44785"/>
              <a:gd name="connsiteY2" fmla="*/ 25239 h 43219"/>
              <a:gd name="connsiteX3" fmla="*/ 8493 w 44785"/>
              <a:gd name="connsiteY3" fmla="*/ 34758 h 43219"/>
              <a:gd name="connsiteX4" fmla="*/ 7385 w 44785"/>
              <a:gd name="connsiteY4" fmla="*/ 35139 h 43219"/>
              <a:gd name="connsiteX5" fmla="*/ 18043 w 44785"/>
              <a:gd name="connsiteY5" fmla="*/ 38949 h 43219"/>
              <a:gd name="connsiteX6" fmla="*/ 17375 w 44785"/>
              <a:gd name="connsiteY6" fmla="*/ 37209 h 43219"/>
              <a:gd name="connsiteX7" fmla="*/ 30392 w 44785"/>
              <a:gd name="connsiteY7" fmla="*/ 34610 h 43219"/>
              <a:gd name="connsiteX8" fmla="*/ 30125 w 44785"/>
              <a:gd name="connsiteY8" fmla="*/ 36519 h 43219"/>
              <a:gd name="connsiteX9" fmla="*/ 35694 w 44785"/>
              <a:gd name="connsiteY9" fmla="*/ 22813 h 43219"/>
              <a:gd name="connsiteX10" fmla="*/ 38945 w 44785"/>
              <a:gd name="connsiteY10" fmla="*/ 29949 h 43219"/>
              <a:gd name="connsiteX11" fmla="*/ 43363 w 44785"/>
              <a:gd name="connsiteY11" fmla="*/ 15213 h 43219"/>
              <a:gd name="connsiteX12" fmla="*/ 41915 w 44785"/>
              <a:gd name="connsiteY12" fmla="*/ 17889 h 43219"/>
              <a:gd name="connsiteX13" fmla="*/ 39889 w 44785"/>
              <a:gd name="connsiteY13" fmla="*/ 5285 h 43219"/>
              <a:gd name="connsiteX14" fmla="*/ 39965 w 44785"/>
              <a:gd name="connsiteY14" fmla="*/ 6549 h 43219"/>
              <a:gd name="connsiteX15" fmla="*/ 30643 w 44785"/>
              <a:gd name="connsiteY15" fmla="*/ 3811 h 43219"/>
              <a:gd name="connsiteX16" fmla="*/ 31385 w 44785"/>
              <a:gd name="connsiteY16" fmla="*/ 2199 h 43219"/>
              <a:gd name="connsiteX17" fmla="*/ 23706 w 44785"/>
              <a:gd name="connsiteY17" fmla="*/ 4579 h 43219"/>
              <a:gd name="connsiteX18" fmla="*/ 24065 w 44785"/>
              <a:gd name="connsiteY18" fmla="*/ 3189 h 43219"/>
              <a:gd name="connsiteX19" fmla="*/ 15565 w 44785"/>
              <a:gd name="connsiteY19" fmla="*/ 5051 h 43219"/>
              <a:gd name="connsiteX20" fmla="*/ 16865 w 44785"/>
              <a:gd name="connsiteY20" fmla="*/ 6399 h 43219"/>
              <a:gd name="connsiteX21" fmla="*/ 5692 w 44785"/>
              <a:gd name="connsiteY21" fmla="*/ 15648 h 43219"/>
              <a:gd name="connsiteX22" fmla="*/ 5465 w 44785"/>
              <a:gd name="connsiteY22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5525 w 44785"/>
              <a:gd name="connsiteY1" fmla="*/ 25946 h 43219"/>
              <a:gd name="connsiteX2" fmla="*/ 3725 w 44785"/>
              <a:gd name="connsiteY2" fmla="*/ 25239 h 43219"/>
              <a:gd name="connsiteX3" fmla="*/ 8493 w 44785"/>
              <a:gd name="connsiteY3" fmla="*/ 34758 h 43219"/>
              <a:gd name="connsiteX4" fmla="*/ 7385 w 44785"/>
              <a:gd name="connsiteY4" fmla="*/ 35139 h 43219"/>
              <a:gd name="connsiteX5" fmla="*/ 18043 w 44785"/>
              <a:gd name="connsiteY5" fmla="*/ 38949 h 43219"/>
              <a:gd name="connsiteX6" fmla="*/ 17375 w 44785"/>
              <a:gd name="connsiteY6" fmla="*/ 37209 h 43219"/>
              <a:gd name="connsiteX7" fmla="*/ 30392 w 44785"/>
              <a:gd name="connsiteY7" fmla="*/ 34610 h 43219"/>
              <a:gd name="connsiteX8" fmla="*/ 30125 w 44785"/>
              <a:gd name="connsiteY8" fmla="*/ 36519 h 43219"/>
              <a:gd name="connsiteX9" fmla="*/ 35694 w 44785"/>
              <a:gd name="connsiteY9" fmla="*/ 22813 h 43219"/>
              <a:gd name="connsiteX10" fmla="*/ 38945 w 44785"/>
              <a:gd name="connsiteY10" fmla="*/ 29949 h 43219"/>
              <a:gd name="connsiteX11" fmla="*/ 43363 w 44785"/>
              <a:gd name="connsiteY11" fmla="*/ 15213 h 43219"/>
              <a:gd name="connsiteX12" fmla="*/ 41915 w 44785"/>
              <a:gd name="connsiteY12" fmla="*/ 17889 h 43219"/>
              <a:gd name="connsiteX13" fmla="*/ 39889 w 44785"/>
              <a:gd name="connsiteY13" fmla="*/ 5285 h 43219"/>
              <a:gd name="connsiteX14" fmla="*/ 39965 w 44785"/>
              <a:gd name="connsiteY14" fmla="*/ 6549 h 43219"/>
              <a:gd name="connsiteX15" fmla="*/ 30643 w 44785"/>
              <a:gd name="connsiteY15" fmla="*/ 3811 h 43219"/>
              <a:gd name="connsiteX16" fmla="*/ 31385 w 44785"/>
              <a:gd name="connsiteY16" fmla="*/ 2199 h 43219"/>
              <a:gd name="connsiteX17" fmla="*/ 23706 w 44785"/>
              <a:gd name="connsiteY17" fmla="*/ 4579 h 43219"/>
              <a:gd name="connsiteX18" fmla="*/ 24065 w 44785"/>
              <a:gd name="connsiteY18" fmla="*/ 3189 h 43219"/>
              <a:gd name="connsiteX19" fmla="*/ 15565 w 44785"/>
              <a:gd name="connsiteY19" fmla="*/ 5051 h 43219"/>
              <a:gd name="connsiteX20" fmla="*/ 16865 w 44785"/>
              <a:gd name="connsiteY20" fmla="*/ 6399 h 43219"/>
              <a:gd name="connsiteX21" fmla="*/ 5692 w 44785"/>
              <a:gd name="connsiteY21" fmla="*/ 15648 h 43219"/>
              <a:gd name="connsiteX22" fmla="*/ 5465 w 44785"/>
              <a:gd name="connsiteY22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819398 w 7522115"/>
              <a:gd name="connsiteY0" fmla="*/ 3144637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4" fmla="*/ 819398 w 7522115"/>
              <a:gd name="connsiteY4" fmla="*/ 3144637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805679 w 7522115"/>
              <a:gd name="connsiteY0" fmla="*/ 3092288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4" fmla="*/ 805679 w 7522115"/>
              <a:gd name="connsiteY4" fmla="*/ 3092288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0" fmla="*/ 780151 w 7522115"/>
              <a:gd name="connsiteY0" fmla="*/ 3138949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4" fmla="*/ 780151 w 7522115"/>
              <a:gd name="connsiteY4" fmla="*/ 3138949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669113 w 7522115"/>
              <a:gd name="connsiteY1" fmla="*/ 3228854 h 4918546"/>
              <a:gd name="connsiteX2" fmla="*/ 532547 w 7522115"/>
              <a:gd name="connsiteY2" fmla="*/ 3092288 h 4918546"/>
              <a:gd name="connsiteX3" fmla="*/ 669113 w 7522115"/>
              <a:gd name="connsiteY3" fmla="*/ 2955722 h 4918546"/>
              <a:gd name="connsiteX0" fmla="*/ 673274 w 7522115"/>
              <a:gd name="connsiteY0" fmla="*/ 2818316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673274 w 7522115"/>
              <a:gd name="connsiteY1" fmla="*/ 3364580 h 4918546"/>
              <a:gd name="connsiteX2" fmla="*/ 400142 w 7522115"/>
              <a:gd name="connsiteY2" fmla="*/ 3091448 h 4918546"/>
              <a:gd name="connsiteX3" fmla="*/ 673274 w 7522115"/>
              <a:gd name="connsiteY3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6258 w 44785"/>
              <a:gd name="connsiteY0" fmla="*/ 26036 h 43219"/>
              <a:gd name="connsiteX1" fmla="*/ 3725 w 44785"/>
              <a:gd name="connsiteY1" fmla="*/ 25239 h 43219"/>
              <a:gd name="connsiteX2" fmla="*/ 8493 w 44785"/>
              <a:gd name="connsiteY2" fmla="*/ 34758 h 43219"/>
              <a:gd name="connsiteX3" fmla="*/ 7385 w 44785"/>
              <a:gd name="connsiteY3" fmla="*/ 35139 h 43219"/>
              <a:gd name="connsiteX4" fmla="*/ 18043 w 44785"/>
              <a:gd name="connsiteY4" fmla="*/ 38949 h 43219"/>
              <a:gd name="connsiteX5" fmla="*/ 17375 w 44785"/>
              <a:gd name="connsiteY5" fmla="*/ 37209 h 43219"/>
              <a:gd name="connsiteX6" fmla="*/ 30392 w 44785"/>
              <a:gd name="connsiteY6" fmla="*/ 34610 h 43219"/>
              <a:gd name="connsiteX7" fmla="*/ 30125 w 44785"/>
              <a:gd name="connsiteY7" fmla="*/ 36519 h 43219"/>
              <a:gd name="connsiteX8" fmla="*/ 35694 w 44785"/>
              <a:gd name="connsiteY8" fmla="*/ 22813 h 43219"/>
              <a:gd name="connsiteX9" fmla="*/ 38945 w 44785"/>
              <a:gd name="connsiteY9" fmla="*/ 29949 h 43219"/>
              <a:gd name="connsiteX10" fmla="*/ 43363 w 44785"/>
              <a:gd name="connsiteY10" fmla="*/ 15213 h 43219"/>
              <a:gd name="connsiteX11" fmla="*/ 41915 w 44785"/>
              <a:gd name="connsiteY11" fmla="*/ 17889 h 43219"/>
              <a:gd name="connsiteX12" fmla="*/ 39889 w 44785"/>
              <a:gd name="connsiteY12" fmla="*/ 5285 h 43219"/>
              <a:gd name="connsiteX13" fmla="*/ 39965 w 44785"/>
              <a:gd name="connsiteY13" fmla="*/ 6549 h 43219"/>
              <a:gd name="connsiteX14" fmla="*/ 30643 w 44785"/>
              <a:gd name="connsiteY14" fmla="*/ 3811 h 43219"/>
              <a:gd name="connsiteX15" fmla="*/ 31385 w 44785"/>
              <a:gd name="connsiteY15" fmla="*/ 2199 h 43219"/>
              <a:gd name="connsiteX16" fmla="*/ 23706 w 44785"/>
              <a:gd name="connsiteY16" fmla="*/ 4579 h 43219"/>
              <a:gd name="connsiteX17" fmla="*/ 24065 w 44785"/>
              <a:gd name="connsiteY17" fmla="*/ 3189 h 43219"/>
              <a:gd name="connsiteX18" fmla="*/ 15565 w 44785"/>
              <a:gd name="connsiteY18" fmla="*/ 5051 h 43219"/>
              <a:gd name="connsiteX19" fmla="*/ 16865 w 44785"/>
              <a:gd name="connsiteY19" fmla="*/ 6399 h 43219"/>
              <a:gd name="connsiteX20" fmla="*/ 5692 w 44785"/>
              <a:gd name="connsiteY20" fmla="*/ 15648 h 43219"/>
              <a:gd name="connsiteX21" fmla="*/ 5465 w 44785"/>
              <a:gd name="connsiteY21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400142 w 7522115"/>
              <a:gd name="connsiteY1" fmla="*/ 3091448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1457046 w 7522115"/>
              <a:gd name="connsiteY1" fmla="*/ 2497682 h 4918546"/>
              <a:gd name="connsiteX2" fmla="*/ 673274 w 7522115"/>
              <a:gd name="connsiteY2" fmla="*/ 2818316 h 4918546"/>
              <a:gd name="connsiteX0" fmla="*/ 409699 w 7522115"/>
              <a:gd name="connsiteY0" fmla="*/ 27349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409699 w 7522115"/>
              <a:gd name="connsiteY3" fmla="*/ 27349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5465 w 44785"/>
              <a:gd name="connsiteY0" fmla="*/ 14229 h 43219"/>
              <a:gd name="connsiteX1" fmla="*/ 7188 w 44785"/>
              <a:gd name="connsiteY1" fmla="*/ 6766 h 43219"/>
              <a:gd name="connsiteX2" fmla="*/ 15570 w 44785"/>
              <a:gd name="connsiteY2" fmla="*/ 5061 h 43219"/>
              <a:gd name="connsiteX3" fmla="*/ 24021 w 44785"/>
              <a:gd name="connsiteY3" fmla="*/ 3291 h 43219"/>
              <a:gd name="connsiteX4" fmla="*/ 27314 w 44785"/>
              <a:gd name="connsiteY4" fmla="*/ 59 h 43219"/>
              <a:gd name="connsiteX5" fmla="*/ 31398 w 44785"/>
              <a:gd name="connsiteY5" fmla="*/ 2340 h 43219"/>
              <a:gd name="connsiteX6" fmla="*/ 37028 w 44785"/>
              <a:gd name="connsiteY6" fmla="*/ 549 h 43219"/>
              <a:gd name="connsiteX7" fmla="*/ 39883 w 44785"/>
              <a:gd name="connsiteY7" fmla="*/ 5435 h 43219"/>
              <a:gd name="connsiteX8" fmla="*/ 43547 w 44785"/>
              <a:gd name="connsiteY8" fmla="*/ 10177 h 43219"/>
              <a:gd name="connsiteX9" fmla="*/ 43383 w 44785"/>
              <a:gd name="connsiteY9" fmla="*/ 15319 h 43219"/>
              <a:gd name="connsiteX10" fmla="*/ 44581 w 44785"/>
              <a:gd name="connsiteY10" fmla="*/ 23181 h 43219"/>
              <a:gd name="connsiteX11" fmla="*/ 38969 w 44785"/>
              <a:gd name="connsiteY11" fmla="*/ 30063 h 43219"/>
              <a:gd name="connsiteX12" fmla="*/ 36960 w 44785"/>
              <a:gd name="connsiteY12" fmla="*/ 35960 h 43219"/>
              <a:gd name="connsiteX13" fmla="*/ 30120 w 44785"/>
              <a:gd name="connsiteY13" fmla="*/ 36674 h 43219"/>
              <a:gd name="connsiteX14" fmla="*/ 25232 w 44785"/>
              <a:gd name="connsiteY14" fmla="*/ 42965 h 43219"/>
              <a:gd name="connsiteX15" fmla="*/ 18045 w 44785"/>
              <a:gd name="connsiteY15" fmla="*/ 39125 h 43219"/>
              <a:gd name="connsiteX16" fmla="*/ 7369 w 44785"/>
              <a:gd name="connsiteY16" fmla="*/ 35331 h 43219"/>
              <a:gd name="connsiteX17" fmla="*/ 2675 w 44785"/>
              <a:gd name="connsiteY17" fmla="*/ 31109 h 43219"/>
              <a:gd name="connsiteX18" fmla="*/ 3678 w 44785"/>
              <a:gd name="connsiteY18" fmla="*/ 25410 h 43219"/>
              <a:gd name="connsiteX19" fmla="*/ 1560 w 44785"/>
              <a:gd name="connsiteY19" fmla="*/ 19563 h 43219"/>
              <a:gd name="connsiteX20" fmla="*/ 5428 w 44785"/>
              <a:gd name="connsiteY20" fmla="*/ 14366 h 43219"/>
              <a:gd name="connsiteX21" fmla="*/ 5465 w 44785"/>
              <a:gd name="connsiteY21" fmla="*/ 14229 h 43219"/>
              <a:gd name="connsiteX0" fmla="*/ 669113 w 7522115"/>
              <a:gd name="connsiteY0" fmla="*/ 2955722 h 4918546"/>
              <a:gd name="connsiteX1" fmla="*/ 532547 w 7522115"/>
              <a:gd name="connsiteY1" fmla="*/ 3092288 h 4918546"/>
              <a:gd name="connsiteX2" fmla="*/ 669113 w 7522115"/>
              <a:gd name="connsiteY2" fmla="*/ 2955722 h 4918546"/>
              <a:gd name="connsiteX0" fmla="*/ 673274 w 7522115"/>
              <a:gd name="connsiteY0" fmla="*/ 2818316 h 4918546"/>
              <a:gd name="connsiteX1" fmla="*/ 1457046 w 7522115"/>
              <a:gd name="connsiteY1" fmla="*/ 2497682 h 4918546"/>
              <a:gd name="connsiteX2" fmla="*/ 673274 w 7522115"/>
              <a:gd name="connsiteY2" fmla="*/ 2818316 h 4918546"/>
              <a:gd name="connsiteX0" fmla="*/ 219694 w 7522115"/>
              <a:gd name="connsiteY0" fmla="*/ 3649338 h 4918546"/>
              <a:gd name="connsiteX1" fmla="*/ 409699 w 7522115"/>
              <a:gd name="connsiteY1" fmla="*/ 3554336 h 4918546"/>
              <a:gd name="connsiteX2" fmla="*/ 0 w 7522115"/>
              <a:gd name="connsiteY2" fmla="*/ 3144637 h 4918546"/>
              <a:gd name="connsiteX3" fmla="*/ 219694 w 7522115"/>
              <a:gd name="connsiteY3" fmla="*/ 3649338 h 4918546"/>
              <a:gd name="connsiteX0" fmla="*/ 8493 w 44785"/>
              <a:gd name="connsiteY0" fmla="*/ 34758 h 43219"/>
              <a:gd name="connsiteX1" fmla="*/ 7385 w 44785"/>
              <a:gd name="connsiteY1" fmla="*/ 35139 h 43219"/>
              <a:gd name="connsiteX2" fmla="*/ 18043 w 44785"/>
              <a:gd name="connsiteY2" fmla="*/ 38949 h 43219"/>
              <a:gd name="connsiteX3" fmla="*/ 17375 w 44785"/>
              <a:gd name="connsiteY3" fmla="*/ 37209 h 43219"/>
              <a:gd name="connsiteX4" fmla="*/ 30392 w 44785"/>
              <a:gd name="connsiteY4" fmla="*/ 34610 h 43219"/>
              <a:gd name="connsiteX5" fmla="*/ 30125 w 44785"/>
              <a:gd name="connsiteY5" fmla="*/ 36519 h 43219"/>
              <a:gd name="connsiteX6" fmla="*/ 35694 w 44785"/>
              <a:gd name="connsiteY6" fmla="*/ 22813 h 43219"/>
              <a:gd name="connsiteX7" fmla="*/ 38945 w 44785"/>
              <a:gd name="connsiteY7" fmla="*/ 29949 h 43219"/>
              <a:gd name="connsiteX8" fmla="*/ 43363 w 44785"/>
              <a:gd name="connsiteY8" fmla="*/ 15213 h 43219"/>
              <a:gd name="connsiteX9" fmla="*/ 41915 w 44785"/>
              <a:gd name="connsiteY9" fmla="*/ 17889 h 43219"/>
              <a:gd name="connsiteX10" fmla="*/ 39889 w 44785"/>
              <a:gd name="connsiteY10" fmla="*/ 5285 h 43219"/>
              <a:gd name="connsiteX11" fmla="*/ 39965 w 44785"/>
              <a:gd name="connsiteY11" fmla="*/ 6549 h 43219"/>
              <a:gd name="connsiteX12" fmla="*/ 30643 w 44785"/>
              <a:gd name="connsiteY12" fmla="*/ 3811 h 43219"/>
              <a:gd name="connsiteX13" fmla="*/ 31385 w 44785"/>
              <a:gd name="connsiteY13" fmla="*/ 2199 h 43219"/>
              <a:gd name="connsiteX14" fmla="*/ 23706 w 44785"/>
              <a:gd name="connsiteY14" fmla="*/ 4579 h 43219"/>
              <a:gd name="connsiteX15" fmla="*/ 24065 w 44785"/>
              <a:gd name="connsiteY15" fmla="*/ 3189 h 43219"/>
              <a:gd name="connsiteX16" fmla="*/ 15565 w 44785"/>
              <a:gd name="connsiteY16" fmla="*/ 5051 h 43219"/>
              <a:gd name="connsiteX17" fmla="*/ 16865 w 44785"/>
              <a:gd name="connsiteY17" fmla="*/ 6399 h 43219"/>
              <a:gd name="connsiteX18" fmla="*/ 5692 w 44785"/>
              <a:gd name="connsiteY18" fmla="*/ 15648 h 43219"/>
              <a:gd name="connsiteX19" fmla="*/ 5465 w 44785"/>
              <a:gd name="connsiteY19" fmla="*/ 14229 h 43219"/>
              <a:gd name="connsiteX0" fmla="*/ 8199 w 47519"/>
              <a:gd name="connsiteY0" fmla="*/ 14229 h 43219"/>
              <a:gd name="connsiteX1" fmla="*/ 9922 w 47519"/>
              <a:gd name="connsiteY1" fmla="*/ 6766 h 43219"/>
              <a:gd name="connsiteX2" fmla="*/ 18304 w 47519"/>
              <a:gd name="connsiteY2" fmla="*/ 5061 h 43219"/>
              <a:gd name="connsiteX3" fmla="*/ 26755 w 47519"/>
              <a:gd name="connsiteY3" fmla="*/ 3291 h 43219"/>
              <a:gd name="connsiteX4" fmla="*/ 30048 w 47519"/>
              <a:gd name="connsiteY4" fmla="*/ 59 h 43219"/>
              <a:gd name="connsiteX5" fmla="*/ 34132 w 47519"/>
              <a:gd name="connsiteY5" fmla="*/ 2340 h 43219"/>
              <a:gd name="connsiteX6" fmla="*/ 39762 w 47519"/>
              <a:gd name="connsiteY6" fmla="*/ 549 h 43219"/>
              <a:gd name="connsiteX7" fmla="*/ 42617 w 47519"/>
              <a:gd name="connsiteY7" fmla="*/ 5435 h 43219"/>
              <a:gd name="connsiteX8" fmla="*/ 46281 w 47519"/>
              <a:gd name="connsiteY8" fmla="*/ 10177 h 43219"/>
              <a:gd name="connsiteX9" fmla="*/ 46117 w 47519"/>
              <a:gd name="connsiteY9" fmla="*/ 15319 h 43219"/>
              <a:gd name="connsiteX10" fmla="*/ 47315 w 47519"/>
              <a:gd name="connsiteY10" fmla="*/ 23181 h 43219"/>
              <a:gd name="connsiteX11" fmla="*/ 41703 w 47519"/>
              <a:gd name="connsiteY11" fmla="*/ 30063 h 43219"/>
              <a:gd name="connsiteX12" fmla="*/ 39694 w 47519"/>
              <a:gd name="connsiteY12" fmla="*/ 35960 h 43219"/>
              <a:gd name="connsiteX13" fmla="*/ 32854 w 47519"/>
              <a:gd name="connsiteY13" fmla="*/ 36674 h 43219"/>
              <a:gd name="connsiteX14" fmla="*/ 27966 w 47519"/>
              <a:gd name="connsiteY14" fmla="*/ 42965 h 43219"/>
              <a:gd name="connsiteX15" fmla="*/ 20779 w 47519"/>
              <a:gd name="connsiteY15" fmla="*/ 39125 h 43219"/>
              <a:gd name="connsiteX16" fmla="*/ 10103 w 47519"/>
              <a:gd name="connsiteY16" fmla="*/ 35331 h 43219"/>
              <a:gd name="connsiteX17" fmla="*/ 5409 w 47519"/>
              <a:gd name="connsiteY17" fmla="*/ 31109 h 43219"/>
              <a:gd name="connsiteX18" fmla="*/ 6412 w 47519"/>
              <a:gd name="connsiteY18" fmla="*/ 25410 h 43219"/>
              <a:gd name="connsiteX19" fmla="*/ 4294 w 47519"/>
              <a:gd name="connsiteY19" fmla="*/ 19563 h 43219"/>
              <a:gd name="connsiteX20" fmla="*/ 8162 w 47519"/>
              <a:gd name="connsiteY20" fmla="*/ 14366 h 43219"/>
              <a:gd name="connsiteX21" fmla="*/ 8199 w 47519"/>
              <a:gd name="connsiteY21" fmla="*/ 14229 h 43219"/>
              <a:gd name="connsiteX0" fmla="*/ 1128253 w 7981255"/>
              <a:gd name="connsiteY0" fmla="*/ 2955722 h 4918546"/>
              <a:gd name="connsiteX1" fmla="*/ 991687 w 7981255"/>
              <a:gd name="connsiteY1" fmla="*/ 3092288 h 4918546"/>
              <a:gd name="connsiteX2" fmla="*/ 1128253 w 7981255"/>
              <a:gd name="connsiteY2" fmla="*/ 2955722 h 4918546"/>
              <a:gd name="connsiteX0" fmla="*/ 1132414 w 7981255"/>
              <a:gd name="connsiteY0" fmla="*/ 2818316 h 4918546"/>
              <a:gd name="connsiteX1" fmla="*/ 1916186 w 7981255"/>
              <a:gd name="connsiteY1" fmla="*/ 2497682 h 4918546"/>
              <a:gd name="connsiteX2" fmla="*/ 1132414 w 7981255"/>
              <a:gd name="connsiteY2" fmla="*/ 2818316 h 4918546"/>
              <a:gd name="connsiteX0" fmla="*/ 678834 w 7981255"/>
              <a:gd name="connsiteY0" fmla="*/ 3649338 h 4918546"/>
              <a:gd name="connsiteX1" fmla="*/ 1940 w 7981255"/>
              <a:gd name="connsiteY1" fmla="*/ 2438055 h 4918546"/>
              <a:gd name="connsiteX2" fmla="*/ 459140 w 7981255"/>
              <a:gd name="connsiteY2" fmla="*/ 3144637 h 4918546"/>
              <a:gd name="connsiteX3" fmla="*/ 678834 w 7981255"/>
              <a:gd name="connsiteY3" fmla="*/ 3649338 h 4918546"/>
              <a:gd name="connsiteX0" fmla="*/ 11227 w 47519"/>
              <a:gd name="connsiteY0" fmla="*/ 34758 h 43219"/>
              <a:gd name="connsiteX1" fmla="*/ 10119 w 47519"/>
              <a:gd name="connsiteY1" fmla="*/ 35139 h 43219"/>
              <a:gd name="connsiteX2" fmla="*/ 20777 w 47519"/>
              <a:gd name="connsiteY2" fmla="*/ 38949 h 43219"/>
              <a:gd name="connsiteX3" fmla="*/ 20109 w 47519"/>
              <a:gd name="connsiteY3" fmla="*/ 37209 h 43219"/>
              <a:gd name="connsiteX4" fmla="*/ 33126 w 47519"/>
              <a:gd name="connsiteY4" fmla="*/ 34610 h 43219"/>
              <a:gd name="connsiteX5" fmla="*/ 32859 w 47519"/>
              <a:gd name="connsiteY5" fmla="*/ 36519 h 43219"/>
              <a:gd name="connsiteX6" fmla="*/ 38428 w 47519"/>
              <a:gd name="connsiteY6" fmla="*/ 22813 h 43219"/>
              <a:gd name="connsiteX7" fmla="*/ 41679 w 47519"/>
              <a:gd name="connsiteY7" fmla="*/ 29949 h 43219"/>
              <a:gd name="connsiteX8" fmla="*/ 46097 w 47519"/>
              <a:gd name="connsiteY8" fmla="*/ 15213 h 43219"/>
              <a:gd name="connsiteX9" fmla="*/ 44649 w 47519"/>
              <a:gd name="connsiteY9" fmla="*/ 17889 h 43219"/>
              <a:gd name="connsiteX10" fmla="*/ 42623 w 47519"/>
              <a:gd name="connsiteY10" fmla="*/ 5285 h 43219"/>
              <a:gd name="connsiteX11" fmla="*/ 42699 w 47519"/>
              <a:gd name="connsiteY11" fmla="*/ 6549 h 43219"/>
              <a:gd name="connsiteX12" fmla="*/ 33377 w 47519"/>
              <a:gd name="connsiteY12" fmla="*/ 3811 h 43219"/>
              <a:gd name="connsiteX13" fmla="*/ 34119 w 47519"/>
              <a:gd name="connsiteY13" fmla="*/ 2199 h 43219"/>
              <a:gd name="connsiteX14" fmla="*/ 26440 w 47519"/>
              <a:gd name="connsiteY14" fmla="*/ 4579 h 43219"/>
              <a:gd name="connsiteX15" fmla="*/ 26799 w 47519"/>
              <a:gd name="connsiteY15" fmla="*/ 3189 h 43219"/>
              <a:gd name="connsiteX16" fmla="*/ 18299 w 47519"/>
              <a:gd name="connsiteY16" fmla="*/ 5051 h 43219"/>
              <a:gd name="connsiteX17" fmla="*/ 19599 w 47519"/>
              <a:gd name="connsiteY17" fmla="*/ 6399 h 43219"/>
              <a:gd name="connsiteX18" fmla="*/ 8426 w 47519"/>
              <a:gd name="connsiteY18" fmla="*/ 15648 h 43219"/>
              <a:gd name="connsiteX19" fmla="*/ 8199 w 47519"/>
              <a:gd name="connsiteY19" fmla="*/ 14229 h 43219"/>
              <a:gd name="connsiteX0" fmla="*/ 8833 w 48153"/>
              <a:gd name="connsiteY0" fmla="*/ 14229 h 43219"/>
              <a:gd name="connsiteX1" fmla="*/ 10556 w 48153"/>
              <a:gd name="connsiteY1" fmla="*/ 6766 h 43219"/>
              <a:gd name="connsiteX2" fmla="*/ 18938 w 48153"/>
              <a:gd name="connsiteY2" fmla="*/ 5061 h 43219"/>
              <a:gd name="connsiteX3" fmla="*/ 27389 w 48153"/>
              <a:gd name="connsiteY3" fmla="*/ 3291 h 43219"/>
              <a:gd name="connsiteX4" fmla="*/ 30682 w 48153"/>
              <a:gd name="connsiteY4" fmla="*/ 59 h 43219"/>
              <a:gd name="connsiteX5" fmla="*/ 34766 w 48153"/>
              <a:gd name="connsiteY5" fmla="*/ 2340 h 43219"/>
              <a:gd name="connsiteX6" fmla="*/ 40396 w 48153"/>
              <a:gd name="connsiteY6" fmla="*/ 549 h 43219"/>
              <a:gd name="connsiteX7" fmla="*/ 43251 w 48153"/>
              <a:gd name="connsiteY7" fmla="*/ 5435 h 43219"/>
              <a:gd name="connsiteX8" fmla="*/ 46915 w 48153"/>
              <a:gd name="connsiteY8" fmla="*/ 10177 h 43219"/>
              <a:gd name="connsiteX9" fmla="*/ 46751 w 48153"/>
              <a:gd name="connsiteY9" fmla="*/ 15319 h 43219"/>
              <a:gd name="connsiteX10" fmla="*/ 47949 w 48153"/>
              <a:gd name="connsiteY10" fmla="*/ 23181 h 43219"/>
              <a:gd name="connsiteX11" fmla="*/ 42337 w 48153"/>
              <a:gd name="connsiteY11" fmla="*/ 30063 h 43219"/>
              <a:gd name="connsiteX12" fmla="*/ 40328 w 48153"/>
              <a:gd name="connsiteY12" fmla="*/ 35960 h 43219"/>
              <a:gd name="connsiteX13" fmla="*/ 33488 w 48153"/>
              <a:gd name="connsiteY13" fmla="*/ 36674 h 43219"/>
              <a:gd name="connsiteX14" fmla="*/ 28600 w 48153"/>
              <a:gd name="connsiteY14" fmla="*/ 42965 h 43219"/>
              <a:gd name="connsiteX15" fmla="*/ 21413 w 48153"/>
              <a:gd name="connsiteY15" fmla="*/ 39125 h 43219"/>
              <a:gd name="connsiteX16" fmla="*/ 10737 w 48153"/>
              <a:gd name="connsiteY16" fmla="*/ 35331 h 43219"/>
              <a:gd name="connsiteX17" fmla="*/ 6043 w 48153"/>
              <a:gd name="connsiteY17" fmla="*/ 31109 h 43219"/>
              <a:gd name="connsiteX18" fmla="*/ 7046 w 48153"/>
              <a:gd name="connsiteY18" fmla="*/ 25410 h 43219"/>
              <a:gd name="connsiteX19" fmla="*/ 4928 w 48153"/>
              <a:gd name="connsiteY19" fmla="*/ 19563 h 43219"/>
              <a:gd name="connsiteX20" fmla="*/ 8796 w 48153"/>
              <a:gd name="connsiteY20" fmla="*/ 14366 h 43219"/>
              <a:gd name="connsiteX21" fmla="*/ 8833 w 48153"/>
              <a:gd name="connsiteY21" fmla="*/ 14229 h 43219"/>
              <a:gd name="connsiteX0" fmla="*/ 1234799 w 8087801"/>
              <a:gd name="connsiteY0" fmla="*/ 2955722 h 4918546"/>
              <a:gd name="connsiteX1" fmla="*/ 1098233 w 8087801"/>
              <a:gd name="connsiteY1" fmla="*/ 3092288 h 4918546"/>
              <a:gd name="connsiteX2" fmla="*/ 1234799 w 8087801"/>
              <a:gd name="connsiteY2" fmla="*/ 2955722 h 4918546"/>
              <a:gd name="connsiteX0" fmla="*/ 1238960 w 8087801"/>
              <a:gd name="connsiteY0" fmla="*/ 2818316 h 4918546"/>
              <a:gd name="connsiteX1" fmla="*/ 2022732 w 8087801"/>
              <a:gd name="connsiteY1" fmla="*/ 2497682 h 4918546"/>
              <a:gd name="connsiteX2" fmla="*/ 1238960 w 8087801"/>
              <a:gd name="connsiteY2" fmla="*/ 2818316 h 4918546"/>
              <a:gd name="connsiteX0" fmla="*/ 785380 w 8087801"/>
              <a:gd name="connsiteY0" fmla="*/ 3649338 h 4918546"/>
              <a:gd name="connsiteX1" fmla="*/ 1608 w 8087801"/>
              <a:gd name="connsiteY1" fmla="*/ 3186201 h 4918546"/>
              <a:gd name="connsiteX2" fmla="*/ 565686 w 8087801"/>
              <a:gd name="connsiteY2" fmla="*/ 3144637 h 4918546"/>
              <a:gd name="connsiteX3" fmla="*/ 785380 w 8087801"/>
              <a:gd name="connsiteY3" fmla="*/ 3649338 h 4918546"/>
              <a:gd name="connsiteX0" fmla="*/ 11861 w 48153"/>
              <a:gd name="connsiteY0" fmla="*/ 34758 h 43219"/>
              <a:gd name="connsiteX1" fmla="*/ 10753 w 48153"/>
              <a:gd name="connsiteY1" fmla="*/ 35139 h 43219"/>
              <a:gd name="connsiteX2" fmla="*/ 21411 w 48153"/>
              <a:gd name="connsiteY2" fmla="*/ 38949 h 43219"/>
              <a:gd name="connsiteX3" fmla="*/ 20743 w 48153"/>
              <a:gd name="connsiteY3" fmla="*/ 37209 h 43219"/>
              <a:gd name="connsiteX4" fmla="*/ 33760 w 48153"/>
              <a:gd name="connsiteY4" fmla="*/ 34610 h 43219"/>
              <a:gd name="connsiteX5" fmla="*/ 33493 w 48153"/>
              <a:gd name="connsiteY5" fmla="*/ 36519 h 43219"/>
              <a:gd name="connsiteX6" fmla="*/ 39062 w 48153"/>
              <a:gd name="connsiteY6" fmla="*/ 22813 h 43219"/>
              <a:gd name="connsiteX7" fmla="*/ 42313 w 48153"/>
              <a:gd name="connsiteY7" fmla="*/ 29949 h 43219"/>
              <a:gd name="connsiteX8" fmla="*/ 46731 w 48153"/>
              <a:gd name="connsiteY8" fmla="*/ 15213 h 43219"/>
              <a:gd name="connsiteX9" fmla="*/ 45283 w 48153"/>
              <a:gd name="connsiteY9" fmla="*/ 17889 h 43219"/>
              <a:gd name="connsiteX10" fmla="*/ 43257 w 48153"/>
              <a:gd name="connsiteY10" fmla="*/ 5285 h 43219"/>
              <a:gd name="connsiteX11" fmla="*/ 43333 w 48153"/>
              <a:gd name="connsiteY11" fmla="*/ 6549 h 43219"/>
              <a:gd name="connsiteX12" fmla="*/ 34011 w 48153"/>
              <a:gd name="connsiteY12" fmla="*/ 3811 h 43219"/>
              <a:gd name="connsiteX13" fmla="*/ 34753 w 48153"/>
              <a:gd name="connsiteY13" fmla="*/ 2199 h 43219"/>
              <a:gd name="connsiteX14" fmla="*/ 27074 w 48153"/>
              <a:gd name="connsiteY14" fmla="*/ 4579 h 43219"/>
              <a:gd name="connsiteX15" fmla="*/ 27433 w 48153"/>
              <a:gd name="connsiteY15" fmla="*/ 3189 h 43219"/>
              <a:gd name="connsiteX16" fmla="*/ 18933 w 48153"/>
              <a:gd name="connsiteY16" fmla="*/ 5051 h 43219"/>
              <a:gd name="connsiteX17" fmla="*/ 20233 w 48153"/>
              <a:gd name="connsiteY17" fmla="*/ 6399 h 43219"/>
              <a:gd name="connsiteX18" fmla="*/ 9060 w 48153"/>
              <a:gd name="connsiteY18" fmla="*/ 15648 h 43219"/>
              <a:gd name="connsiteX19" fmla="*/ 8833 w 48153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783772 w 8086193"/>
              <a:gd name="connsiteY0" fmla="*/ 3649338 h 4918546"/>
              <a:gd name="connsiteX1" fmla="*/ 0 w 8086193"/>
              <a:gd name="connsiteY1" fmla="*/ 3186201 h 4918546"/>
              <a:gd name="connsiteX2" fmla="*/ 783772 w 8086193"/>
              <a:gd name="connsiteY2" fmla="*/ 364933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783772 w 8086193"/>
              <a:gd name="connsiteY0" fmla="*/ 3649338 h 4918546"/>
              <a:gd name="connsiteX1" fmla="*/ 0 w 8086193"/>
              <a:gd name="connsiteY1" fmla="*/ 3186201 h 4918546"/>
              <a:gd name="connsiteX2" fmla="*/ 783772 w 8086193"/>
              <a:gd name="connsiteY2" fmla="*/ 364933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783772 w 8086193"/>
              <a:gd name="connsiteY0" fmla="*/ 3649338 h 4918546"/>
              <a:gd name="connsiteX1" fmla="*/ 0 w 8086193"/>
              <a:gd name="connsiteY1" fmla="*/ 3186201 h 4918546"/>
              <a:gd name="connsiteX2" fmla="*/ 875212 w 8086193"/>
              <a:gd name="connsiteY2" fmla="*/ 374077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8829 w 48149"/>
              <a:gd name="connsiteY0" fmla="*/ 14229 h 43219"/>
              <a:gd name="connsiteX1" fmla="*/ 10552 w 48149"/>
              <a:gd name="connsiteY1" fmla="*/ 6766 h 43219"/>
              <a:gd name="connsiteX2" fmla="*/ 18934 w 48149"/>
              <a:gd name="connsiteY2" fmla="*/ 5061 h 43219"/>
              <a:gd name="connsiteX3" fmla="*/ 27385 w 48149"/>
              <a:gd name="connsiteY3" fmla="*/ 3291 h 43219"/>
              <a:gd name="connsiteX4" fmla="*/ 30678 w 48149"/>
              <a:gd name="connsiteY4" fmla="*/ 59 h 43219"/>
              <a:gd name="connsiteX5" fmla="*/ 34762 w 48149"/>
              <a:gd name="connsiteY5" fmla="*/ 2340 h 43219"/>
              <a:gd name="connsiteX6" fmla="*/ 40392 w 48149"/>
              <a:gd name="connsiteY6" fmla="*/ 549 h 43219"/>
              <a:gd name="connsiteX7" fmla="*/ 43247 w 48149"/>
              <a:gd name="connsiteY7" fmla="*/ 5435 h 43219"/>
              <a:gd name="connsiteX8" fmla="*/ 46911 w 48149"/>
              <a:gd name="connsiteY8" fmla="*/ 10177 h 43219"/>
              <a:gd name="connsiteX9" fmla="*/ 46747 w 48149"/>
              <a:gd name="connsiteY9" fmla="*/ 15319 h 43219"/>
              <a:gd name="connsiteX10" fmla="*/ 47945 w 48149"/>
              <a:gd name="connsiteY10" fmla="*/ 23181 h 43219"/>
              <a:gd name="connsiteX11" fmla="*/ 42333 w 48149"/>
              <a:gd name="connsiteY11" fmla="*/ 30063 h 43219"/>
              <a:gd name="connsiteX12" fmla="*/ 40324 w 48149"/>
              <a:gd name="connsiteY12" fmla="*/ 35960 h 43219"/>
              <a:gd name="connsiteX13" fmla="*/ 33484 w 48149"/>
              <a:gd name="connsiteY13" fmla="*/ 36674 h 43219"/>
              <a:gd name="connsiteX14" fmla="*/ 28596 w 48149"/>
              <a:gd name="connsiteY14" fmla="*/ 42965 h 43219"/>
              <a:gd name="connsiteX15" fmla="*/ 21409 w 48149"/>
              <a:gd name="connsiteY15" fmla="*/ 39125 h 43219"/>
              <a:gd name="connsiteX16" fmla="*/ 10733 w 48149"/>
              <a:gd name="connsiteY16" fmla="*/ 35331 h 43219"/>
              <a:gd name="connsiteX17" fmla="*/ 6039 w 48149"/>
              <a:gd name="connsiteY17" fmla="*/ 31109 h 43219"/>
              <a:gd name="connsiteX18" fmla="*/ 7042 w 48149"/>
              <a:gd name="connsiteY18" fmla="*/ 25410 h 43219"/>
              <a:gd name="connsiteX19" fmla="*/ 4924 w 48149"/>
              <a:gd name="connsiteY19" fmla="*/ 19563 h 43219"/>
              <a:gd name="connsiteX20" fmla="*/ 8792 w 48149"/>
              <a:gd name="connsiteY20" fmla="*/ 14366 h 43219"/>
              <a:gd name="connsiteX21" fmla="*/ 8829 w 48149"/>
              <a:gd name="connsiteY21" fmla="*/ 14229 h 43219"/>
              <a:gd name="connsiteX0" fmla="*/ 1234158 w 8087160"/>
              <a:gd name="connsiteY0" fmla="*/ 2955722 h 4918546"/>
              <a:gd name="connsiteX1" fmla="*/ 1097592 w 8087160"/>
              <a:gd name="connsiteY1" fmla="*/ 3092288 h 4918546"/>
              <a:gd name="connsiteX2" fmla="*/ 1234158 w 8087160"/>
              <a:gd name="connsiteY2" fmla="*/ 2955722 h 4918546"/>
              <a:gd name="connsiteX0" fmla="*/ 1238319 w 8087160"/>
              <a:gd name="connsiteY0" fmla="*/ 2818316 h 4918546"/>
              <a:gd name="connsiteX1" fmla="*/ 2022091 w 8087160"/>
              <a:gd name="connsiteY1" fmla="*/ 2497682 h 4918546"/>
              <a:gd name="connsiteX2" fmla="*/ 1238319 w 8087160"/>
              <a:gd name="connsiteY2" fmla="*/ 2818316 h 4918546"/>
              <a:gd name="connsiteX0" fmla="*/ 701612 w 8087160"/>
              <a:gd name="connsiteY0" fmla="*/ 2806190 h 4918546"/>
              <a:gd name="connsiteX1" fmla="*/ 967 w 8087160"/>
              <a:gd name="connsiteY1" fmla="*/ 3186201 h 4918546"/>
              <a:gd name="connsiteX2" fmla="*/ 876179 w 8087160"/>
              <a:gd name="connsiteY2" fmla="*/ 3740778 h 4918546"/>
              <a:gd name="connsiteX0" fmla="*/ 11857 w 48149"/>
              <a:gd name="connsiteY0" fmla="*/ 34758 h 43219"/>
              <a:gd name="connsiteX1" fmla="*/ 10749 w 48149"/>
              <a:gd name="connsiteY1" fmla="*/ 35139 h 43219"/>
              <a:gd name="connsiteX2" fmla="*/ 21407 w 48149"/>
              <a:gd name="connsiteY2" fmla="*/ 38949 h 43219"/>
              <a:gd name="connsiteX3" fmla="*/ 20739 w 48149"/>
              <a:gd name="connsiteY3" fmla="*/ 37209 h 43219"/>
              <a:gd name="connsiteX4" fmla="*/ 33756 w 48149"/>
              <a:gd name="connsiteY4" fmla="*/ 34610 h 43219"/>
              <a:gd name="connsiteX5" fmla="*/ 33489 w 48149"/>
              <a:gd name="connsiteY5" fmla="*/ 36519 h 43219"/>
              <a:gd name="connsiteX6" fmla="*/ 39058 w 48149"/>
              <a:gd name="connsiteY6" fmla="*/ 22813 h 43219"/>
              <a:gd name="connsiteX7" fmla="*/ 42309 w 48149"/>
              <a:gd name="connsiteY7" fmla="*/ 29949 h 43219"/>
              <a:gd name="connsiteX8" fmla="*/ 46727 w 48149"/>
              <a:gd name="connsiteY8" fmla="*/ 15213 h 43219"/>
              <a:gd name="connsiteX9" fmla="*/ 45279 w 48149"/>
              <a:gd name="connsiteY9" fmla="*/ 17889 h 43219"/>
              <a:gd name="connsiteX10" fmla="*/ 43253 w 48149"/>
              <a:gd name="connsiteY10" fmla="*/ 5285 h 43219"/>
              <a:gd name="connsiteX11" fmla="*/ 43329 w 48149"/>
              <a:gd name="connsiteY11" fmla="*/ 6549 h 43219"/>
              <a:gd name="connsiteX12" fmla="*/ 34007 w 48149"/>
              <a:gd name="connsiteY12" fmla="*/ 3811 h 43219"/>
              <a:gd name="connsiteX13" fmla="*/ 34749 w 48149"/>
              <a:gd name="connsiteY13" fmla="*/ 2199 h 43219"/>
              <a:gd name="connsiteX14" fmla="*/ 27070 w 48149"/>
              <a:gd name="connsiteY14" fmla="*/ 4579 h 43219"/>
              <a:gd name="connsiteX15" fmla="*/ 27429 w 48149"/>
              <a:gd name="connsiteY15" fmla="*/ 3189 h 43219"/>
              <a:gd name="connsiteX16" fmla="*/ 18929 w 48149"/>
              <a:gd name="connsiteY16" fmla="*/ 5051 h 43219"/>
              <a:gd name="connsiteX17" fmla="*/ 20229 w 48149"/>
              <a:gd name="connsiteY17" fmla="*/ 6399 h 43219"/>
              <a:gd name="connsiteX18" fmla="*/ 9056 w 48149"/>
              <a:gd name="connsiteY18" fmla="*/ 15648 h 43219"/>
              <a:gd name="connsiteX19" fmla="*/ 8829 w 48149"/>
              <a:gd name="connsiteY19" fmla="*/ 14229 h 43219"/>
              <a:gd name="connsiteX0" fmla="*/ 8829 w 48149"/>
              <a:gd name="connsiteY0" fmla="*/ 14229 h 43219"/>
              <a:gd name="connsiteX1" fmla="*/ 10552 w 48149"/>
              <a:gd name="connsiteY1" fmla="*/ 6766 h 43219"/>
              <a:gd name="connsiteX2" fmla="*/ 18934 w 48149"/>
              <a:gd name="connsiteY2" fmla="*/ 5061 h 43219"/>
              <a:gd name="connsiteX3" fmla="*/ 27385 w 48149"/>
              <a:gd name="connsiteY3" fmla="*/ 3291 h 43219"/>
              <a:gd name="connsiteX4" fmla="*/ 30678 w 48149"/>
              <a:gd name="connsiteY4" fmla="*/ 59 h 43219"/>
              <a:gd name="connsiteX5" fmla="*/ 34762 w 48149"/>
              <a:gd name="connsiteY5" fmla="*/ 2340 h 43219"/>
              <a:gd name="connsiteX6" fmla="*/ 40392 w 48149"/>
              <a:gd name="connsiteY6" fmla="*/ 549 h 43219"/>
              <a:gd name="connsiteX7" fmla="*/ 43247 w 48149"/>
              <a:gd name="connsiteY7" fmla="*/ 5435 h 43219"/>
              <a:gd name="connsiteX8" fmla="*/ 46911 w 48149"/>
              <a:gd name="connsiteY8" fmla="*/ 10177 h 43219"/>
              <a:gd name="connsiteX9" fmla="*/ 46747 w 48149"/>
              <a:gd name="connsiteY9" fmla="*/ 15319 h 43219"/>
              <a:gd name="connsiteX10" fmla="*/ 47945 w 48149"/>
              <a:gd name="connsiteY10" fmla="*/ 23181 h 43219"/>
              <a:gd name="connsiteX11" fmla="*/ 42333 w 48149"/>
              <a:gd name="connsiteY11" fmla="*/ 30063 h 43219"/>
              <a:gd name="connsiteX12" fmla="*/ 40324 w 48149"/>
              <a:gd name="connsiteY12" fmla="*/ 35960 h 43219"/>
              <a:gd name="connsiteX13" fmla="*/ 33484 w 48149"/>
              <a:gd name="connsiteY13" fmla="*/ 36674 h 43219"/>
              <a:gd name="connsiteX14" fmla="*/ 28596 w 48149"/>
              <a:gd name="connsiteY14" fmla="*/ 42965 h 43219"/>
              <a:gd name="connsiteX15" fmla="*/ 21409 w 48149"/>
              <a:gd name="connsiteY15" fmla="*/ 39125 h 43219"/>
              <a:gd name="connsiteX16" fmla="*/ 10733 w 48149"/>
              <a:gd name="connsiteY16" fmla="*/ 35331 h 43219"/>
              <a:gd name="connsiteX17" fmla="*/ 6039 w 48149"/>
              <a:gd name="connsiteY17" fmla="*/ 31109 h 43219"/>
              <a:gd name="connsiteX18" fmla="*/ 7042 w 48149"/>
              <a:gd name="connsiteY18" fmla="*/ 25410 h 43219"/>
              <a:gd name="connsiteX19" fmla="*/ 4924 w 48149"/>
              <a:gd name="connsiteY19" fmla="*/ 19563 h 43219"/>
              <a:gd name="connsiteX20" fmla="*/ 8792 w 48149"/>
              <a:gd name="connsiteY20" fmla="*/ 14366 h 43219"/>
              <a:gd name="connsiteX21" fmla="*/ 8829 w 48149"/>
              <a:gd name="connsiteY21" fmla="*/ 14229 h 43219"/>
              <a:gd name="connsiteX0" fmla="*/ 1234158 w 8087160"/>
              <a:gd name="connsiteY0" fmla="*/ 2955722 h 4918546"/>
              <a:gd name="connsiteX1" fmla="*/ 1097592 w 8087160"/>
              <a:gd name="connsiteY1" fmla="*/ 3092288 h 4918546"/>
              <a:gd name="connsiteX2" fmla="*/ 1234158 w 8087160"/>
              <a:gd name="connsiteY2" fmla="*/ 2955722 h 4918546"/>
              <a:gd name="connsiteX0" fmla="*/ 1238319 w 8087160"/>
              <a:gd name="connsiteY0" fmla="*/ 2818316 h 4918546"/>
              <a:gd name="connsiteX1" fmla="*/ 2022091 w 8087160"/>
              <a:gd name="connsiteY1" fmla="*/ 2497682 h 4918546"/>
              <a:gd name="connsiteX2" fmla="*/ 1238319 w 8087160"/>
              <a:gd name="connsiteY2" fmla="*/ 2818316 h 4918546"/>
              <a:gd name="connsiteX0" fmla="*/ 701612 w 8087160"/>
              <a:gd name="connsiteY0" fmla="*/ 2806190 h 4918546"/>
              <a:gd name="connsiteX1" fmla="*/ 967 w 8087160"/>
              <a:gd name="connsiteY1" fmla="*/ 3186201 h 4918546"/>
              <a:gd name="connsiteX2" fmla="*/ 876179 w 8087160"/>
              <a:gd name="connsiteY2" fmla="*/ 3740778 h 4918546"/>
              <a:gd name="connsiteX0" fmla="*/ 11857 w 48149"/>
              <a:gd name="connsiteY0" fmla="*/ 34758 h 43219"/>
              <a:gd name="connsiteX1" fmla="*/ 10749 w 48149"/>
              <a:gd name="connsiteY1" fmla="*/ 35139 h 43219"/>
              <a:gd name="connsiteX2" fmla="*/ 21407 w 48149"/>
              <a:gd name="connsiteY2" fmla="*/ 38949 h 43219"/>
              <a:gd name="connsiteX3" fmla="*/ 20739 w 48149"/>
              <a:gd name="connsiteY3" fmla="*/ 37209 h 43219"/>
              <a:gd name="connsiteX4" fmla="*/ 33756 w 48149"/>
              <a:gd name="connsiteY4" fmla="*/ 34610 h 43219"/>
              <a:gd name="connsiteX5" fmla="*/ 33489 w 48149"/>
              <a:gd name="connsiteY5" fmla="*/ 36519 h 43219"/>
              <a:gd name="connsiteX6" fmla="*/ 39058 w 48149"/>
              <a:gd name="connsiteY6" fmla="*/ 22813 h 43219"/>
              <a:gd name="connsiteX7" fmla="*/ 42309 w 48149"/>
              <a:gd name="connsiteY7" fmla="*/ 29949 h 43219"/>
              <a:gd name="connsiteX8" fmla="*/ 46727 w 48149"/>
              <a:gd name="connsiteY8" fmla="*/ 15213 h 43219"/>
              <a:gd name="connsiteX9" fmla="*/ 45279 w 48149"/>
              <a:gd name="connsiteY9" fmla="*/ 17889 h 43219"/>
              <a:gd name="connsiteX10" fmla="*/ 43253 w 48149"/>
              <a:gd name="connsiteY10" fmla="*/ 5285 h 43219"/>
              <a:gd name="connsiteX11" fmla="*/ 43329 w 48149"/>
              <a:gd name="connsiteY11" fmla="*/ 6549 h 43219"/>
              <a:gd name="connsiteX12" fmla="*/ 34007 w 48149"/>
              <a:gd name="connsiteY12" fmla="*/ 3811 h 43219"/>
              <a:gd name="connsiteX13" fmla="*/ 34749 w 48149"/>
              <a:gd name="connsiteY13" fmla="*/ 2199 h 43219"/>
              <a:gd name="connsiteX14" fmla="*/ 27070 w 48149"/>
              <a:gd name="connsiteY14" fmla="*/ 4579 h 43219"/>
              <a:gd name="connsiteX15" fmla="*/ 27429 w 48149"/>
              <a:gd name="connsiteY15" fmla="*/ 3189 h 43219"/>
              <a:gd name="connsiteX16" fmla="*/ 18929 w 48149"/>
              <a:gd name="connsiteY16" fmla="*/ 5051 h 43219"/>
              <a:gd name="connsiteX17" fmla="*/ 20229 w 48149"/>
              <a:gd name="connsiteY17" fmla="*/ 6399 h 43219"/>
              <a:gd name="connsiteX18" fmla="*/ 9056 w 48149"/>
              <a:gd name="connsiteY18" fmla="*/ 15648 h 43219"/>
              <a:gd name="connsiteX19" fmla="*/ 8829 w 48149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0 w 8086193"/>
              <a:gd name="connsiteY0" fmla="*/ 3186201 h 4918546"/>
              <a:gd name="connsiteX1" fmla="*/ 875212 w 8086193"/>
              <a:gd name="connsiteY1" fmla="*/ 374077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0 w 8086193"/>
              <a:gd name="connsiteY0" fmla="*/ 3186201 h 4918546"/>
              <a:gd name="connsiteX1" fmla="*/ 875212 w 8086193"/>
              <a:gd name="connsiteY1" fmla="*/ 374077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0 w 8086193"/>
              <a:gd name="connsiteY0" fmla="*/ 3186201 h 4918546"/>
              <a:gd name="connsiteX1" fmla="*/ 875212 w 8086193"/>
              <a:gd name="connsiteY1" fmla="*/ 374077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8823 w 48143"/>
              <a:gd name="connsiteY0" fmla="*/ 14229 h 43219"/>
              <a:gd name="connsiteX1" fmla="*/ 10546 w 48143"/>
              <a:gd name="connsiteY1" fmla="*/ 6766 h 43219"/>
              <a:gd name="connsiteX2" fmla="*/ 18928 w 48143"/>
              <a:gd name="connsiteY2" fmla="*/ 5061 h 43219"/>
              <a:gd name="connsiteX3" fmla="*/ 27379 w 48143"/>
              <a:gd name="connsiteY3" fmla="*/ 3291 h 43219"/>
              <a:gd name="connsiteX4" fmla="*/ 30672 w 48143"/>
              <a:gd name="connsiteY4" fmla="*/ 59 h 43219"/>
              <a:gd name="connsiteX5" fmla="*/ 34756 w 48143"/>
              <a:gd name="connsiteY5" fmla="*/ 2340 h 43219"/>
              <a:gd name="connsiteX6" fmla="*/ 40386 w 48143"/>
              <a:gd name="connsiteY6" fmla="*/ 549 h 43219"/>
              <a:gd name="connsiteX7" fmla="*/ 43241 w 48143"/>
              <a:gd name="connsiteY7" fmla="*/ 5435 h 43219"/>
              <a:gd name="connsiteX8" fmla="*/ 46905 w 48143"/>
              <a:gd name="connsiteY8" fmla="*/ 10177 h 43219"/>
              <a:gd name="connsiteX9" fmla="*/ 46741 w 48143"/>
              <a:gd name="connsiteY9" fmla="*/ 15319 h 43219"/>
              <a:gd name="connsiteX10" fmla="*/ 47939 w 48143"/>
              <a:gd name="connsiteY10" fmla="*/ 23181 h 43219"/>
              <a:gd name="connsiteX11" fmla="*/ 42327 w 48143"/>
              <a:gd name="connsiteY11" fmla="*/ 30063 h 43219"/>
              <a:gd name="connsiteX12" fmla="*/ 40318 w 48143"/>
              <a:gd name="connsiteY12" fmla="*/ 35960 h 43219"/>
              <a:gd name="connsiteX13" fmla="*/ 33478 w 48143"/>
              <a:gd name="connsiteY13" fmla="*/ 36674 h 43219"/>
              <a:gd name="connsiteX14" fmla="*/ 28590 w 48143"/>
              <a:gd name="connsiteY14" fmla="*/ 42965 h 43219"/>
              <a:gd name="connsiteX15" fmla="*/ 21403 w 48143"/>
              <a:gd name="connsiteY15" fmla="*/ 39125 h 43219"/>
              <a:gd name="connsiteX16" fmla="*/ 10727 w 48143"/>
              <a:gd name="connsiteY16" fmla="*/ 35331 h 43219"/>
              <a:gd name="connsiteX17" fmla="*/ 6033 w 48143"/>
              <a:gd name="connsiteY17" fmla="*/ 31109 h 43219"/>
              <a:gd name="connsiteX18" fmla="*/ 7036 w 48143"/>
              <a:gd name="connsiteY18" fmla="*/ 25410 h 43219"/>
              <a:gd name="connsiteX19" fmla="*/ 4918 w 48143"/>
              <a:gd name="connsiteY19" fmla="*/ 19563 h 43219"/>
              <a:gd name="connsiteX20" fmla="*/ 8786 w 48143"/>
              <a:gd name="connsiteY20" fmla="*/ 14366 h 43219"/>
              <a:gd name="connsiteX21" fmla="*/ 8823 w 48143"/>
              <a:gd name="connsiteY21" fmla="*/ 14229 h 43219"/>
              <a:gd name="connsiteX0" fmla="*/ 1233191 w 8086193"/>
              <a:gd name="connsiteY0" fmla="*/ 2955722 h 4918546"/>
              <a:gd name="connsiteX1" fmla="*/ 1096625 w 8086193"/>
              <a:gd name="connsiteY1" fmla="*/ 3092288 h 4918546"/>
              <a:gd name="connsiteX2" fmla="*/ 1233191 w 8086193"/>
              <a:gd name="connsiteY2" fmla="*/ 2955722 h 4918546"/>
              <a:gd name="connsiteX0" fmla="*/ 1237352 w 8086193"/>
              <a:gd name="connsiteY0" fmla="*/ 2818316 h 4918546"/>
              <a:gd name="connsiteX1" fmla="*/ 2021124 w 8086193"/>
              <a:gd name="connsiteY1" fmla="*/ 2497682 h 4918546"/>
              <a:gd name="connsiteX2" fmla="*/ 1237352 w 8086193"/>
              <a:gd name="connsiteY2" fmla="*/ 2818316 h 4918546"/>
              <a:gd name="connsiteX0" fmla="*/ 0 w 8086193"/>
              <a:gd name="connsiteY0" fmla="*/ 3186201 h 4918546"/>
              <a:gd name="connsiteX1" fmla="*/ 875212 w 8086193"/>
              <a:gd name="connsiteY1" fmla="*/ 3740778 h 4918546"/>
              <a:gd name="connsiteX0" fmla="*/ 11851 w 48143"/>
              <a:gd name="connsiteY0" fmla="*/ 34758 h 43219"/>
              <a:gd name="connsiteX1" fmla="*/ 10743 w 48143"/>
              <a:gd name="connsiteY1" fmla="*/ 35139 h 43219"/>
              <a:gd name="connsiteX2" fmla="*/ 21401 w 48143"/>
              <a:gd name="connsiteY2" fmla="*/ 38949 h 43219"/>
              <a:gd name="connsiteX3" fmla="*/ 20733 w 48143"/>
              <a:gd name="connsiteY3" fmla="*/ 37209 h 43219"/>
              <a:gd name="connsiteX4" fmla="*/ 33750 w 48143"/>
              <a:gd name="connsiteY4" fmla="*/ 34610 h 43219"/>
              <a:gd name="connsiteX5" fmla="*/ 33483 w 48143"/>
              <a:gd name="connsiteY5" fmla="*/ 36519 h 43219"/>
              <a:gd name="connsiteX6" fmla="*/ 39052 w 48143"/>
              <a:gd name="connsiteY6" fmla="*/ 22813 h 43219"/>
              <a:gd name="connsiteX7" fmla="*/ 42303 w 48143"/>
              <a:gd name="connsiteY7" fmla="*/ 29949 h 43219"/>
              <a:gd name="connsiteX8" fmla="*/ 46721 w 48143"/>
              <a:gd name="connsiteY8" fmla="*/ 15213 h 43219"/>
              <a:gd name="connsiteX9" fmla="*/ 45273 w 48143"/>
              <a:gd name="connsiteY9" fmla="*/ 17889 h 43219"/>
              <a:gd name="connsiteX10" fmla="*/ 43247 w 48143"/>
              <a:gd name="connsiteY10" fmla="*/ 5285 h 43219"/>
              <a:gd name="connsiteX11" fmla="*/ 43323 w 48143"/>
              <a:gd name="connsiteY11" fmla="*/ 6549 h 43219"/>
              <a:gd name="connsiteX12" fmla="*/ 34001 w 48143"/>
              <a:gd name="connsiteY12" fmla="*/ 3811 h 43219"/>
              <a:gd name="connsiteX13" fmla="*/ 34743 w 48143"/>
              <a:gd name="connsiteY13" fmla="*/ 2199 h 43219"/>
              <a:gd name="connsiteX14" fmla="*/ 27064 w 48143"/>
              <a:gd name="connsiteY14" fmla="*/ 4579 h 43219"/>
              <a:gd name="connsiteX15" fmla="*/ 27423 w 48143"/>
              <a:gd name="connsiteY15" fmla="*/ 3189 h 43219"/>
              <a:gd name="connsiteX16" fmla="*/ 18923 w 48143"/>
              <a:gd name="connsiteY16" fmla="*/ 5051 h 43219"/>
              <a:gd name="connsiteX17" fmla="*/ 20223 w 48143"/>
              <a:gd name="connsiteY17" fmla="*/ 6399 h 43219"/>
              <a:gd name="connsiteX18" fmla="*/ 9050 w 48143"/>
              <a:gd name="connsiteY18" fmla="*/ 15648 h 43219"/>
              <a:gd name="connsiteX19" fmla="*/ 8823 w 48143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412529 w 7265531"/>
              <a:gd name="connsiteY0" fmla="*/ 2955722 h 4918546"/>
              <a:gd name="connsiteX1" fmla="*/ 275963 w 7265531"/>
              <a:gd name="connsiteY1" fmla="*/ 3092288 h 4918546"/>
              <a:gd name="connsiteX2" fmla="*/ 412529 w 7265531"/>
              <a:gd name="connsiteY2" fmla="*/ 2955722 h 4918546"/>
              <a:gd name="connsiteX0" fmla="*/ 416690 w 7265531"/>
              <a:gd name="connsiteY0" fmla="*/ 2818316 h 4918546"/>
              <a:gd name="connsiteX1" fmla="*/ 1200462 w 7265531"/>
              <a:gd name="connsiteY1" fmla="*/ 2497682 h 4918546"/>
              <a:gd name="connsiteX2" fmla="*/ 416690 w 7265531"/>
              <a:gd name="connsiteY2" fmla="*/ 2818316 h 4918546"/>
              <a:gd name="connsiteX0" fmla="*/ 378746 w 7265531"/>
              <a:gd name="connsiteY0" fmla="*/ 2865567 h 4918546"/>
              <a:gd name="connsiteX1" fmla="*/ 54550 w 7265531"/>
              <a:gd name="connsiteY1" fmla="*/ 3740778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412529 w 7265531"/>
              <a:gd name="connsiteY0" fmla="*/ 2955722 h 4918546"/>
              <a:gd name="connsiteX1" fmla="*/ 275963 w 7265531"/>
              <a:gd name="connsiteY1" fmla="*/ 3092288 h 4918546"/>
              <a:gd name="connsiteX2" fmla="*/ 412529 w 7265531"/>
              <a:gd name="connsiteY2" fmla="*/ 2955722 h 4918546"/>
              <a:gd name="connsiteX0" fmla="*/ 416690 w 7265531"/>
              <a:gd name="connsiteY0" fmla="*/ 2818316 h 4918546"/>
              <a:gd name="connsiteX1" fmla="*/ 1200462 w 7265531"/>
              <a:gd name="connsiteY1" fmla="*/ 2497682 h 4918546"/>
              <a:gd name="connsiteX2" fmla="*/ 416690 w 7265531"/>
              <a:gd name="connsiteY2" fmla="*/ 2818316 h 4918546"/>
              <a:gd name="connsiteX0" fmla="*/ 378746 w 7265531"/>
              <a:gd name="connsiteY0" fmla="*/ 2865567 h 4918546"/>
              <a:gd name="connsiteX1" fmla="*/ 422685 w 7265531"/>
              <a:gd name="connsiteY1" fmla="*/ 3883282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115645 w 7265531"/>
              <a:gd name="connsiteY0" fmla="*/ 3311981 h 4918546"/>
              <a:gd name="connsiteX1" fmla="*/ 275963 w 7265531"/>
              <a:gd name="connsiteY1" fmla="*/ 3092288 h 4918546"/>
              <a:gd name="connsiteX2" fmla="*/ 115645 w 7265531"/>
              <a:gd name="connsiteY2" fmla="*/ 3311981 h 4918546"/>
              <a:gd name="connsiteX0" fmla="*/ 416690 w 7265531"/>
              <a:gd name="connsiteY0" fmla="*/ 2818316 h 4918546"/>
              <a:gd name="connsiteX1" fmla="*/ 1200462 w 7265531"/>
              <a:gd name="connsiteY1" fmla="*/ 2497682 h 4918546"/>
              <a:gd name="connsiteX2" fmla="*/ 416690 w 7265531"/>
              <a:gd name="connsiteY2" fmla="*/ 2818316 h 4918546"/>
              <a:gd name="connsiteX0" fmla="*/ 378746 w 7265531"/>
              <a:gd name="connsiteY0" fmla="*/ 2865567 h 4918546"/>
              <a:gd name="connsiteX1" fmla="*/ 422685 w 7265531"/>
              <a:gd name="connsiteY1" fmla="*/ 3883282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115645 w 7265531"/>
              <a:gd name="connsiteY0" fmla="*/ 3311981 h 4918546"/>
              <a:gd name="connsiteX1" fmla="*/ 275963 w 7265531"/>
              <a:gd name="connsiteY1" fmla="*/ 3092288 h 4918546"/>
              <a:gd name="connsiteX2" fmla="*/ 115645 w 7265531"/>
              <a:gd name="connsiteY2" fmla="*/ 3311981 h 4918546"/>
              <a:gd name="connsiteX0" fmla="*/ 416690 w 7265531"/>
              <a:gd name="connsiteY0" fmla="*/ 2818316 h 4918546"/>
              <a:gd name="connsiteX1" fmla="*/ 630446 w 7265531"/>
              <a:gd name="connsiteY1" fmla="*/ 2616435 h 4918546"/>
              <a:gd name="connsiteX2" fmla="*/ 416690 w 7265531"/>
              <a:gd name="connsiteY2" fmla="*/ 2818316 h 4918546"/>
              <a:gd name="connsiteX0" fmla="*/ 378746 w 7265531"/>
              <a:gd name="connsiteY0" fmla="*/ 2865567 h 4918546"/>
              <a:gd name="connsiteX1" fmla="*/ 422685 w 7265531"/>
              <a:gd name="connsiteY1" fmla="*/ 3883282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115645 w 7265531"/>
              <a:gd name="connsiteY0" fmla="*/ 3311981 h 4918546"/>
              <a:gd name="connsiteX1" fmla="*/ 85958 w 7265531"/>
              <a:gd name="connsiteY1" fmla="*/ 2961660 h 4918546"/>
              <a:gd name="connsiteX2" fmla="*/ 115645 w 7265531"/>
              <a:gd name="connsiteY2" fmla="*/ 3311981 h 4918546"/>
              <a:gd name="connsiteX0" fmla="*/ 416690 w 7265531"/>
              <a:gd name="connsiteY0" fmla="*/ 2818316 h 4918546"/>
              <a:gd name="connsiteX1" fmla="*/ 630446 w 7265531"/>
              <a:gd name="connsiteY1" fmla="*/ 2616435 h 4918546"/>
              <a:gd name="connsiteX2" fmla="*/ 416690 w 7265531"/>
              <a:gd name="connsiteY2" fmla="*/ 2818316 h 4918546"/>
              <a:gd name="connsiteX0" fmla="*/ 378746 w 7265531"/>
              <a:gd name="connsiteY0" fmla="*/ 2865567 h 4918546"/>
              <a:gd name="connsiteX1" fmla="*/ 422685 w 7265531"/>
              <a:gd name="connsiteY1" fmla="*/ 3883282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115645 w 7265531"/>
              <a:gd name="connsiteY0" fmla="*/ 3311981 h 4918546"/>
              <a:gd name="connsiteX1" fmla="*/ 85958 w 7265531"/>
              <a:gd name="connsiteY1" fmla="*/ 2961660 h 4918546"/>
              <a:gd name="connsiteX2" fmla="*/ 115645 w 7265531"/>
              <a:gd name="connsiteY2" fmla="*/ 3311981 h 4918546"/>
              <a:gd name="connsiteX0" fmla="*/ 416690 w 7265531"/>
              <a:gd name="connsiteY0" fmla="*/ 2818316 h 4918546"/>
              <a:gd name="connsiteX1" fmla="*/ 630446 w 7265531"/>
              <a:gd name="connsiteY1" fmla="*/ 2616435 h 4918546"/>
              <a:gd name="connsiteX2" fmla="*/ 416690 w 7265531"/>
              <a:gd name="connsiteY2" fmla="*/ 2818316 h 4918546"/>
              <a:gd name="connsiteX0" fmla="*/ 378746 w 7265531"/>
              <a:gd name="connsiteY0" fmla="*/ 2865567 h 4918546"/>
              <a:gd name="connsiteX1" fmla="*/ 422685 w 7265531"/>
              <a:gd name="connsiteY1" fmla="*/ 3883282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4310 w 43630"/>
              <a:gd name="connsiteY0" fmla="*/ 14229 h 43219"/>
              <a:gd name="connsiteX1" fmla="*/ 6033 w 43630"/>
              <a:gd name="connsiteY1" fmla="*/ 6766 h 43219"/>
              <a:gd name="connsiteX2" fmla="*/ 14415 w 43630"/>
              <a:gd name="connsiteY2" fmla="*/ 5061 h 43219"/>
              <a:gd name="connsiteX3" fmla="*/ 22866 w 43630"/>
              <a:gd name="connsiteY3" fmla="*/ 3291 h 43219"/>
              <a:gd name="connsiteX4" fmla="*/ 26159 w 43630"/>
              <a:gd name="connsiteY4" fmla="*/ 59 h 43219"/>
              <a:gd name="connsiteX5" fmla="*/ 30243 w 43630"/>
              <a:gd name="connsiteY5" fmla="*/ 2340 h 43219"/>
              <a:gd name="connsiteX6" fmla="*/ 35873 w 43630"/>
              <a:gd name="connsiteY6" fmla="*/ 549 h 43219"/>
              <a:gd name="connsiteX7" fmla="*/ 38728 w 43630"/>
              <a:gd name="connsiteY7" fmla="*/ 5435 h 43219"/>
              <a:gd name="connsiteX8" fmla="*/ 42392 w 43630"/>
              <a:gd name="connsiteY8" fmla="*/ 10177 h 43219"/>
              <a:gd name="connsiteX9" fmla="*/ 42228 w 43630"/>
              <a:gd name="connsiteY9" fmla="*/ 15319 h 43219"/>
              <a:gd name="connsiteX10" fmla="*/ 43426 w 43630"/>
              <a:gd name="connsiteY10" fmla="*/ 23181 h 43219"/>
              <a:gd name="connsiteX11" fmla="*/ 37814 w 43630"/>
              <a:gd name="connsiteY11" fmla="*/ 30063 h 43219"/>
              <a:gd name="connsiteX12" fmla="*/ 35805 w 43630"/>
              <a:gd name="connsiteY12" fmla="*/ 35960 h 43219"/>
              <a:gd name="connsiteX13" fmla="*/ 28965 w 43630"/>
              <a:gd name="connsiteY13" fmla="*/ 36674 h 43219"/>
              <a:gd name="connsiteX14" fmla="*/ 24077 w 43630"/>
              <a:gd name="connsiteY14" fmla="*/ 42965 h 43219"/>
              <a:gd name="connsiteX15" fmla="*/ 16890 w 43630"/>
              <a:gd name="connsiteY15" fmla="*/ 39125 h 43219"/>
              <a:gd name="connsiteX16" fmla="*/ 6214 w 43630"/>
              <a:gd name="connsiteY16" fmla="*/ 35331 h 43219"/>
              <a:gd name="connsiteX17" fmla="*/ 1520 w 43630"/>
              <a:gd name="connsiteY17" fmla="*/ 31109 h 43219"/>
              <a:gd name="connsiteX18" fmla="*/ 2523 w 43630"/>
              <a:gd name="connsiteY18" fmla="*/ 25410 h 43219"/>
              <a:gd name="connsiteX19" fmla="*/ 405 w 43630"/>
              <a:gd name="connsiteY19" fmla="*/ 19563 h 43219"/>
              <a:gd name="connsiteX20" fmla="*/ 4273 w 43630"/>
              <a:gd name="connsiteY20" fmla="*/ 14366 h 43219"/>
              <a:gd name="connsiteX21" fmla="*/ 4310 w 43630"/>
              <a:gd name="connsiteY21" fmla="*/ 14229 h 43219"/>
              <a:gd name="connsiteX0" fmla="*/ 178331 w 7328217"/>
              <a:gd name="connsiteY0" fmla="*/ 3311981 h 4918546"/>
              <a:gd name="connsiteX1" fmla="*/ 148644 w 7328217"/>
              <a:gd name="connsiteY1" fmla="*/ 2961660 h 4918546"/>
              <a:gd name="connsiteX2" fmla="*/ 178331 w 7328217"/>
              <a:gd name="connsiteY2" fmla="*/ 3311981 h 4918546"/>
              <a:gd name="connsiteX0" fmla="*/ 479376 w 7328217"/>
              <a:gd name="connsiteY0" fmla="*/ 2818316 h 4918546"/>
              <a:gd name="connsiteX1" fmla="*/ 693132 w 7328217"/>
              <a:gd name="connsiteY1" fmla="*/ 2616435 h 4918546"/>
              <a:gd name="connsiteX2" fmla="*/ 479376 w 7328217"/>
              <a:gd name="connsiteY2" fmla="*/ 2818316 h 4918546"/>
              <a:gd name="connsiteX0" fmla="*/ 441432 w 7328217"/>
              <a:gd name="connsiteY0" fmla="*/ 2865567 h 4918546"/>
              <a:gd name="connsiteX1" fmla="*/ 485371 w 7328217"/>
              <a:gd name="connsiteY1" fmla="*/ 3883282 h 4918546"/>
              <a:gd name="connsiteX0" fmla="*/ 7338 w 43630"/>
              <a:gd name="connsiteY0" fmla="*/ 34758 h 43219"/>
              <a:gd name="connsiteX1" fmla="*/ 6230 w 43630"/>
              <a:gd name="connsiteY1" fmla="*/ 35139 h 43219"/>
              <a:gd name="connsiteX2" fmla="*/ 16888 w 43630"/>
              <a:gd name="connsiteY2" fmla="*/ 38949 h 43219"/>
              <a:gd name="connsiteX3" fmla="*/ 16220 w 43630"/>
              <a:gd name="connsiteY3" fmla="*/ 37209 h 43219"/>
              <a:gd name="connsiteX4" fmla="*/ 29237 w 43630"/>
              <a:gd name="connsiteY4" fmla="*/ 34610 h 43219"/>
              <a:gd name="connsiteX5" fmla="*/ 28970 w 43630"/>
              <a:gd name="connsiteY5" fmla="*/ 36519 h 43219"/>
              <a:gd name="connsiteX6" fmla="*/ 34539 w 43630"/>
              <a:gd name="connsiteY6" fmla="*/ 22813 h 43219"/>
              <a:gd name="connsiteX7" fmla="*/ 37790 w 43630"/>
              <a:gd name="connsiteY7" fmla="*/ 29949 h 43219"/>
              <a:gd name="connsiteX8" fmla="*/ 42208 w 43630"/>
              <a:gd name="connsiteY8" fmla="*/ 15213 h 43219"/>
              <a:gd name="connsiteX9" fmla="*/ 40760 w 43630"/>
              <a:gd name="connsiteY9" fmla="*/ 17889 h 43219"/>
              <a:gd name="connsiteX10" fmla="*/ 38734 w 43630"/>
              <a:gd name="connsiteY10" fmla="*/ 5285 h 43219"/>
              <a:gd name="connsiteX11" fmla="*/ 38810 w 43630"/>
              <a:gd name="connsiteY11" fmla="*/ 6549 h 43219"/>
              <a:gd name="connsiteX12" fmla="*/ 29488 w 43630"/>
              <a:gd name="connsiteY12" fmla="*/ 3811 h 43219"/>
              <a:gd name="connsiteX13" fmla="*/ 30230 w 43630"/>
              <a:gd name="connsiteY13" fmla="*/ 2199 h 43219"/>
              <a:gd name="connsiteX14" fmla="*/ 22551 w 43630"/>
              <a:gd name="connsiteY14" fmla="*/ 4579 h 43219"/>
              <a:gd name="connsiteX15" fmla="*/ 22910 w 43630"/>
              <a:gd name="connsiteY15" fmla="*/ 3189 h 43219"/>
              <a:gd name="connsiteX16" fmla="*/ 14410 w 43630"/>
              <a:gd name="connsiteY16" fmla="*/ 5051 h 43219"/>
              <a:gd name="connsiteX17" fmla="*/ 15710 w 43630"/>
              <a:gd name="connsiteY17" fmla="*/ 6399 h 43219"/>
              <a:gd name="connsiteX18" fmla="*/ 4537 w 43630"/>
              <a:gd name="connsiteY18" fmla="*/ 15648 h 43219"/>
              <a:gd name="connsiteX19" fmla="*/ 4310 w 43630"/>
              <a:gd name="connsiteY19" fmla="*/ 14229 h 43219"/>
              <a:gd name="connsiteX0" fmla="*/ 4893 w 44213"/>
              <a:gd name="connsiteY0" fmla="*/ 14229 h 43219"/>
              <a:gd name="connsiteX1" fmla="*/ 6616 w 44213"/>
              <a:gd name="connsiteY1" fmla="*/ 6766 h 43219"/>
              <a:gd name="connsiteX2" fmla="*/ 14998 w 44213"/>
              <a:gd name="connsiteY2" fmla="*/ 5061 h 43219"/>
              <a:gd name="connsiteX3" fmla="*/ 23449 w 44213"/>
              <a:gd name="connsiteY3" fmla="*/ 3291 h 43219"/>
              <a:gd name="connsiteX4" fmla="*/ 26742 w 44213"/>
              <a:gd name="connsiteY4" fmla="*/ 59 h 43219"/>
              <a:gd name="connsiteX5" fmla="*/ 30826 w 44213"/>
              <a:gd name="connsiteY5" fmla="*/ 2340 h 43219"/>
              <a:gd name="connsiteX6" fmla="*/ 36456 w 44213"/>
              <a:gd name="connsiteY6" fmla="*/ 549 h 43219"/>
              <a:gd name="connsiteX7" fmla="*/ 39311 w 44213"/>
              <a:gd name="connsiteY7" fmla="*/ 5435 h 43219"/>
              <a:gd name="connsiteX8" fmla="*/ 42975 w 44213"/>
              <a:gd name="connsiteY8" fmla="*/ 10177 h 43219"/>
              <a:gd name="connsiteX9" fmla="*/ 42811 w 44213"/>
              <a:gd name="connsiteY9" fmla="*/ 15319 h 43219"/>
              <a:gd name="connsiteX10" fmla="*/ 44009 w 44213"/>
              <a:gd name="connsiteY10" fmla="*/ 23181 h 43219"/>
              <a:gd name="connsiteX11" fmla="*/ 38397 w 44213"/>
              <a:gd name="connsiteY11" fmla="*/ 30063 h 43219"/>
              <a:gd name="connsiteX12" fmla="*/ 36388 w 44213"/>
              <a:gd name="connsiteY12" fmla="*/ 35960 h 43219"/>
              <a:gd name="connsiteX13" fmla="*/ 29548 w 44213"/>
              <a:gd name="connsiteY13" fmla="*/ 36674 h 43219"/>
              <a:gd name="connsiteX14" fmla="*/ 24660 w 44213"/>
              <a:gd name="connsiteY14" fmla="*/ 42965 h 43219"/>
              <a:gd name="connsiteX15" fmla="*/ 17473 w 44213"/>
              <a:gd name="connsiteY15" fmla="*/ 39125 h 43219"/>
              <a:gd name="connsiteX16" fmla="*/ 6797 w 44213"/>
              <a:gd name="connsiteY16" fmla="*/ 35331 h 43219"/>
              <a:gd name="connsiteX17" fmla="*/ 2103 w 44213"/>
              <a:gd name="connsiteY17" fmla="*/ 31109 h 43219"/>
              <a:gd name="connsiteX18" fmla="*/ 3106 w 44213"/>
              <a:gd name="connsiteY18" fmla="*/ 25410 h 43219"/>
              <a:gd name="connsiteX19" fmla="*/ 988 w 44213"/>
              <a:gd name="connsiteY19" fmla="*/ 19563 h 43219"/>
              <a:gd name="connsiteX20" fmla="*/ 4856 w 44213"/>
              <a:gd name="connsiteY20" fmla="*/ 14366 h 43219"/>
              <a:gd name="connsiteX21" fmla="*/ 4893 w 44213"/>
              <a:gd name="connsiteY21" fmla="*/ 14229 h 43219"/>
              <a:gd name="connsiteX0" fmla="*/ 26801 w 7426068"/>
              <a:gd name="connsiteY0" fmla="*/ 2670714 h 4918546"/>
              <a:gd name="connsiteX1" fmla="*/ 246495 w 7426068"/>
              <a:gd name="connsiteY1" fmla="*/ 2961660 h 4918546"/>
              <a:gd name="connsiteX2" fmla="*/ 26801 w 7426068"/>
              <a:gd name="connsiteY2" fmla="*/ 2670714 h 4918546"/>
              <a:gd name="connsiteX0" fmla="*/ 577227 w 7426068"/>
              <a:gd name="connsiteY0" fmla="*/ 2818316 h 4918546"/>
              <a:gd name="connsiteX1" fmla="*/ 790983 w 7426068"/>
              <a:gd name="connsiteY1" fmla="*/ 2616435 h 4918546"/>
              <a:gd name="connsiteX2" fmla="*/ 577227 w 7426068"/>
              <a:gd name="connsiteY2" fmla="*/ 2818316 h 4918546"/>
              <a:gd name="connsiteX0" fmla="*/ 539283 w 7426068"/>
              <a:gd name="connsiteY0" fmla="*/ 2865567 h 4918546"/>
              <a:gd name="connsiteX1" fmla="*/ 583222 w 7426068"/>
              <a:gd name="connsiteY1" fmla="*/ 3883282 h 4918546"/>
              <a:gd name="connsiteX0" fmla="*/ 7921 w 44213"/>
              <a:gd name="connsiteY0" fmla="*/ 34758 h 43219"/>
              <a:gd name="connsiteX1" fmla="*/ 6813 w 44213"/>
              <a:gd name="connsiteY1" fmla="*/ 35139 h 43219"/>
              <a:gd name="connsiteX2" fmla="*/ 17471 w 44213"/>
              <a:gd name="connsiteY2" fmla="*/ 38949 h 43219"/>
              <a:gd name="connsiteX3" fmla="*/ 16803 w 44213"/>
              <a:gd name="connsiteY3" fmla="*/ 37209 h 43219"/>
              <a:gd name="connsiteX4" fmla="*/ 29820 w 44213"/>
              <a:gd name="connsiteY4" fmla="*/ 34610 h 43219"/>
              <a:gd name="connsiteX5" fmla="*/ 29553 w 44213"/>
              <a:gd name="connsiteY5" fmla="*/ 36519 h 43219"/>
              <a:gd name="connsiteX6" fmla="*/ 35122 w 44213"/>
              <a:gd name="connsiteY6" fmla="*/ 22813 h 43219"/>
              <a:gd name="connsiteX7" fmla="*/ 38373 w 44213"/>
              <a:gd name="connsiteY7" fmla="*/ 29949 h 43219"/>
              <a:gd name="connsiteX8" fmla="*/ 42791 w 44213"/>
              <a:gd name="connsiteY8" fmla="*/ 15213 h 43219"/>
              <a:gd name="connsiteX9" fmla="*/ 41343 w 44213"/>
              <a:gd name="connsiteY9" fmla="*/ 17889 h 43219"/>
              <a:gd name="connsiteX10" fmla="*/ 39317 w 44213"/>
              <a:gd name="connsiteY10" fmla="*/ 5285 h 43219"/>
              <a:gd name="connsiteX11" fmla="*/ 39393 w 44213"/>
              <a:gd name="connsiteY11" fmla="*/ 6549 h 43219"/>
              <a:gd name="connsiteX12" fmla="*/ 30071 w 44213"/>
              <a:gd name="connsiteY12" fmla="*/ 3811 h 43219"/>
              <a:gd name="connsiteX13" fmla="*/ 30813 w 44213"/>
              <a:gd name="connsiteY13" fmla="*/ 2199 h 43219"/>
              <a:gd name="connsiteX14" fmla="*/ 23134 w 44213"/>
              <a:gd name="connsiteY14" fmla="*/ 4579 h 43219"/>
              <a:gd name="connsiteX15" fmla="*/ 23493 w 44213"/>
              <a:gd name="connsiteY15" fmla="*/ 3189 h 43219"/>
              <a:gd name="connsiteX16" fmla="*/ 14993 w 44213"/>
              <a:gd name="connsiteY16" fmla="*/ 5051 h 43219"/>
              <a:gd name="connsiteX17" fmla="*/ 16293 w 44213"/>
              <a:gd name="connsiteY17" fmla="*/ 6399 h 43219"/>
              <a:gd name="connsiteX18" fmla="*/ 5120 w 44213"/>
              <a:gd name="connsiteY18" fmla="*/ 15648 h 43219"/>
              <a:gd name="connsiteX19" fmla="*/ 4893 w 44213"/>
              <a:gd name="connsiteY19" fmla="*/ 14229 h 43219"/>
              <a:gd name="connsiteX0" fmla="*/ 4868 w 44188"/>
              <a:gd name="connsiteY0" fmla="*/ 14229 h 43219"/>
              <a:gd name="connsiteX1" fmla="*/ 6591 w 44188"/>
              <a:gd name="connsiteY1" fmla="*/ 6766 h 43219"/>
              <a:gd name="connsiteX2" fmla="*/ 14973 w 44188"/>
              <a:gd name="connsiteY2" fmla="*/ 5061 h 43219"/>
              <a:gd name="connsiteX3" fmla="*/ 23424 w 44188"/>
              <a:gd name="connsiteY3" fmla="*/ 3291 h 43219"/>
              <a:gd name="connsiteX4" fmla="*/ 26717 w 44188"/>
              <a:gd name="connsiteY4" fmla="*/ 59 h 43219"/>
              <a:gd name="connsiteX5" fmla="*/ 30801 w 44188"/>
              <a:gd name="connsiteY5" fmla="*/ 2340 h 43219"/>
              <a:gd name="connsiteX6" fmla="*/ 36431 w 44188"/>
              <a:gd name="connsiteY6" fmla="*/ 549 h 43219"/>
              <a:gd name="connsiteX7" fmla="*/ 39286 w 44188"/>
              <a:gd name="connsiteY7" fmla="*/ 5435 h 43219"/>
              <a:gd name="connsiteX8" fmla="*/ 42950 w 44188"/>
              <a:gd name="connsiteY8" fmla="*/ 10177 h 43219"/>
              <a:gd name="connsiteX9" fmla="*/ 42786 w 44188"/>
              <a:gd name="connsiteY9" fmla="*/ 15319 h 43219"/>
              <a:gd name="connsiteX10" fmla="*/ 43984 w 44188"/>
              <a:gd name="connsiteY10" fmla="*/ 23181 h 43219"/>
              <a:gd name="connsiteX11" fmla="*/ 38372 w 44188"/>
              <a:gd name="connsiteY11" fmla="*/ 30063 h 43219"/>
              <a:gd name="connsiteX12" fmla="*/ 36363 w 44188"/>
              <a:gd name="connsiteY12" fmla="*/ 35960 h 43219"/>
              <a:gd name="connsiteX13" fmla="*/ 29523 w 44188"/>
              <a:gd name="connsiteY13" fmla="*/ 36674 h 43219"/>
              <a:gd name="connsiteX14" fmla="*/ 24635 w 44188"/>
              <a:gd name="connsiteY14" fmla="*/ 42965 h 43219"/>
              <a:gd name="connsiteX15" fmla="*/ 17448 w 44188"/>
              <a:gd name="connsiteY15" fmla="*/ 39125 h 43219"/>
              <a:gd name="connsiteX16" fmla="*/ 6772 w 44188"/>
              <a:gd name="connsiteY16" fmla="*/ 35331 h 43219"/>
              <a:gd name="connsiteX17" fmla="*/ 2078 w 44188"/>
              <a:gd name="connsiteY17" fmla="*/ 31109 h 43219"/>
              <a:gd name="connsiteX18" fmla="*/ 3081 w 44188"/>
              <a:gd name="connsiteY18" fmla="*/ 25410 h 43219"/>
              <a:gd name="connsiteX19" fmla="*/ 963 w 44188"/>
              <a:gd name="connsiteY19" fmla="*/ 19563 h 43219"/>
              <a:gd name="connsiteX20" fmla="*/ 4831 w 44188"/>
              <a:gd name="connsiteY20" fmla="*/ 14366 h 43219"/>
              <a:gd name="connsiteX21" fmla="*/ 4868 w 44188"/>
              <a:gd name="connsiteY21" fmla="*/ 14229 h 43219"/>
              <a:gd name="connsiteX0" fmla="*/ 22605 w 7421872"/>
              <a:gd name="connsiteY0" fmla="*/ 2670714 h 4918546"/>
              <a:gd name="connsiteX1" fmla="*/ 242299 w 7421872"/>
              <a:gd name="connsiteY1" fmla="*/ 2961660 h 4918546"/>
              <a:gd name="connsiteX2" fmla="*/ 22605 w 7421872"/>
              <a:gd name="connsiteY2" fmla="*/ 2670714 h 4918546"/>
              <a:gd name="connsiteX0" fmla="*/ 573031 w 7421872"/>
              <a:gd name="connsiteY0" fmla="*/ 2818316 h 4918546"/>
              <a:gd name="connsiteX1" fmla="*/ 786787 w 7421872"/>
              <a:gd name="connsiteY1" fmla="*/ 2616435 h 4918546"/>
              <a:gd name="connsiteX2" fmla="*/ 573031 w 7421872"/>
              <a:gd name="connsiteY2" fmla="*/ 2818316 h 4918546"/>
              <a:gd name="connsiteX0" fmla="*/ 535087 w 7421872"/>
              <a:gd name="connsiteY0" fmla="*/ 2865567 h 4918546"/>
              <a:gd name="connsiteX1" fmla="*/ 579026 w 7421872"/>
              <a:gd name="connsiteY1" fmla="*/ 3883282 h 4918546"/>
              <a:gd name="connsiteX0" fmla="*/ 7896 w 44188"/>
              <a:gd name="connsiteY0" fmla="*/ 34758 h 43219"/>
              <a:gd name="connsiteX1" fmla="*/ 6788 w 44188"/>
              <a:gd name="connsiteY1" fmla="*/ 35139 h 43219"/>
              <a:gd name="connsiteX2" fmla="*/ 17446 w 44188"/>
              <a:gd name="connsiteY2" fmla="*/ 38949 h 43219"/>
              <a:gd name="connsiteX3" fmla="*/ 16778 w 44188"/>
              <a:gd name="connsiteY3" fmla="*/ 37209 h 43219"/>
              <a:gd name="connsiteX4" fmla="*/ 29795 w 44188"/>
              <a:gd name="connsiteY4" fmla="*/ 34610 h 43219"/>
              <a:gd name="connsiteX5" fmla="*/ 29528 w 44188"/>
              <a:gd name="connsiteY5" fmla="*/ 36519 h 43219"/>
              <a:gd name="connsiteX6" fmla="*/ 35097 w 44188"/>
              <a:gd name="connsiteY6" fmla="*/ 22813 h 43219"/>
              <a:gd name="connsiteX7" fmla="*/ 38348 w 44188"/>
              <a:gd name="connsiteY7" fmla="*/ 29949 h 43219"/>
              <a:gd name="connsiteX8" fmla="*/ 42766 w 44188"/>
              <a:gd name="connsiteY8" fmla="*/ 15213 h 43219"/>
              <a:gd name="connsiteX9" fmla="*/ 41318 w 44188"/>
              <a:gd name="connsiteY9" fmla="*/ 17889 h 43219"/>
              <a:gd name="connsiteX10" fmla="*/ 39292 w 44188"/>
              <a:gd name="connsiteY10" fmla="*/ 5285 h 43219"/>
              <a:gd name="connsiteX11" fmla="*/ 39368 w 44188"/>
              <a:gd name="connsiteY11" fmla="*/ 6549 h 43219"/>
              <a:gd name="connsiteX12" fmla="*/ 30046 w 44188"/>
              <a:gd name="connsiteY12" fmla="*/ 3811 h 43219"/>
              <a:gd name="connsiteX13" fmla="*/ 30788 w 44188"/>
              <a:gd name="connsiteY13" fmla="*/ 2199 h 43219"/>
              <a:gd name="connsiteX14" fmla="*/ 23109 w 44188"/>
              <a:gd name="connsiteY14" fmla="*/ 4579 h 43219"/>
              <a:gd name="connsiteX15" fmla="*/ 23468 w 44188"/>
              <a:gd name="connsiteY15" fmla="*/ 3189 h 43219"/>
              <a:gd name="connsiteX16" fmla="*/ 14968 w 44188"/>
              <a:gd name="connsiteY16" fmla="*/ 5051 h 43219"/>
              <a:gd name="connsiteX17" fmla="*/ 16268 w 44188"/>
              <a:gd name="connsiteY17" fmla="*/ 6399 h 43219"/>
              <a:gd name="connsiteX18" fmla="*/ 5095 w 44188"/>
              <a:gd name="connsiteY18" fmla="*/ 15648 h 43219"/>
              <a:gd name="connsiteX19" fmla="*/ 4868 w 44188"/>
              <a:gd name="connsiteY19" fmla="*/ 14229 h 43219"/>
              <a:gd name="connsiteX0" fmla="*/ 5038 w 44358"/>
              <a:gd name="connsiteY0" fmla="*/ 14229 h 43219"/>
              <a:gd name="connsiteX1" fmla="*/ 6761 w 44358"/>
              <a:gd name="connsiteY1" fmla="*/ 6766 h 43219"/>
              <a:gd name="connsiteX2" fmla="*/ 15143 w 44358"/>
              <a:gd name="connsiteY2" fmla="*/ 5061 h 43219"/>
              <a:gd name="connsiteX3" fmla="*/ 23594 w 44358"/>
              <a:gd name="connsiteY3" fmla="*/ 3291 h 43219"/>
              <a:gd name="connsiteX4" fmla="*/ 26887 w 44358"/>
              <a:gd name="connsiteY4" fmla="*/ 59 h 43219"/>
              <a:gd name="connsiteX5" fmla="*/ 30971 w 44358"/>
              <a:gd name="connsiteY5" fmla="*/ 2340 h 43219"/>
              <a:gd name="connsiteX6" fmla="*/ 36601 w 44358"/>
              <a:gd name="connsiteY6" fmla="*/ 549 h 43219"/>
              <a:gd name="connsiteX7" fmla="*/ 39456 w 44358"/>
              <a:gd name="connsiteY7" fmla="*/ 5435 h 43219"/>
              <a:gd name="connsiteX8" fmla="*/ 43120 w 44358"/>
              <a:gd name="connsiteY8" fmla="*/ 10177 h 43219"/>
              <a:gd name="connsiteX9" fmla="*/ 42956 w 44358"/>
              <a:gd name="connsiteY9" fmla="*/ 15319 h 43219"/>
              <a:gd name="connsiteX10" fmla="*/ 44154 w 44358"/>
              <a:gd name="connsiteY10" fmla="*/ 23181 h 43219"/>
              <a:gd name="connsiteX11" fmla="*/ 38542 w 44358"/>
              <a:gd name="connsiteY11" fmla="*/ 30063 h 43219"/>
              <a:gd name="connsiteX12" fmla="*/ 36533 w 44358"/>
              <a:gd name="connsiteY12" fmla="*/ 35960 h 43219"/>
              <a:gd name="connsiteX13" fmla="*/ 29693 w 44358"/>
              <a:gd name="connsiteY13" fmla="*/ 36674 h 43219"/>
              <a:gd name="connsiteX14" fmla="*/ 24805 w 44358"/>
              <a:gd name="connsiteY14" fmla="*/ 42965 h 43219"/>
              <a:gd name="connsiteX15" fmla="*/ 17618 w 44358"/>
              <a:gd name="connsiteY15" fmla="*/ 39125 h 43219"/>
              <a:gd name="connsiteX16" fmla="*/ 6942 w 44358"/>
              <a:gd name="connsiteY16" fmla="*/ 35331 h 43219"/>
              <a:gd name="connsiteX17" fmla="*/ 2248 w 44358"/>
              <a:gd name="connsiteY17" fmla="*/ 31109 h 43219"/>
              <a:gd name="connsiteX18" fmla="*/ 3251 w 44358"/>
              <a:gd name="connsiteY18" fmla="*/ 25410 h 43219"/>
              <a:gd name="connsiteX19" fmla="*/ 1133 w 44358"/>
              <a:gd name="connsiteY19" fmla="*/ 19563 h 43219"/>
              <a:gd name="connsiteX20" fmla="*/ 5001 w 44358"/>
              <a:gd name="connsiteY20" fmla="*/ 14366 h 43219"/>
              <a:gd name="connsiteX21" fmla="*/ 5038 w 44358"/>
              <a:gd name="connsiteY21" fmla="*/ 14229 h 43219"/>
              <a:gd name="connsiteX0" fmla="*/ 51233 w 7450500"/>
              <a:gd name="connsiteY0" fmla="*/ 2670714 h 4918546"/>
              <a:gd name="connsiteX1" fmla="*/ 270927 w 7450500"/>
              <a:gd name="connsiteY1" fmla="*/ 2961660 h 4918546"/>
              <a:gd name="connsiteX2" fmla="*/ 51233 w 7450500"/>
              <a:gd name="connsiteY2" fmla="*/ 2670714 h 4918546"/>
              <a:gd name="connsiteX0" fmla="*/ 601659 w 7450500"/>
              <a:gd name="connsiteY0" fmla="*/ 2818316 h 4918546"/>
              <a:gd name="connsiteX1" fmla="*/ 815415 w 7450500"/>
              <a:gd name="connsiteY1" fmla="*/ 2616435 h 4918546"/>
              <a:gd name="connsiteX2" fmla="*/ 601659 w 7450500"/>
              <a:gd name="connsiteY2" fmla="*/ 2818316 h 4918546"/>
              <a:gd name="connsiteX0" fmla="*/ 563715 w 7450500"/>
              <a:gd name="connsiteY0" fmla="*/ 2865567 h 4918546"/>
              <a:gd name="connsiteX1" fmla="*/ 607654 w 7450500"/>
              <a:gd name="connsiteY1" fmla="*/ 3883282 h 4918546"/>
              <a:gd name="connsiteX0" fmla="*/ 8066 w 44358"/>
              <a:gd name="connsiteY0" fmla="*/ 34758 h 43219"/>
              <a:gd name="connsiteX1" fmla="*/ 6958 w 44358"/>
              <a:gd name="connsiteY1" fmla="*/ 35139 h 43219"/>
              <a:gd name="connsiteX2" fmla="*/ 17616 w 44358"/>
              <a:gd name="connsiteY2" fmla="*/ 38949 h 43219"/>
              <a:gd name="connsiteX3" fmla="*/ 16948 w 44358"/>
              <a:gd name="connsiteY3" fmla="*/ 37209 h 43219"/>
              <a:gd name="connsiteX4" fmla="*/ 29965 w 44358"/>
              <a:gd name="connsiteY4" fmla="*/ 34610 h 43219"/>
              <a:gd name="connsiteX5" fmla="*/ 29698 w 44358"/>
              <a:gd name="connsiteY5" fmla="*/ 36519 h 43219"/>
              <a:gd name="connsiteX6" fmla="*/ 35267 w 44358"/>
              <a:gd name="connsiteY6" fmla="*/ 22813 h 43219"/>
              <a:gd name="connsiteX7" fmla="*/ 38518 w 44358"/>
              <a:gd name="connsiteY7" fmla="*/ 29949 h 43219"/>
              <a:gd name="connsiteX8" fmla="*/ 42936 w 44358"/>
              <a:gd name="connsiteY8" fmla="*/ 15213 h 43219"/>
              <a:gd name="connsiteX9" fmla="*/ 41488 w 44358"/>
              <a:gd name="connsiteY9" fmla="*/ 17889 h 43219"/>
              <a:gd name="connsiteX10" fmla="*/ 39462 w 44358"/>
              <a:gd name="connsiteY10" fmla="*/ 5285 h 43219"/>
              <a:gd name="connsiteX11" fmla="*/ 39538 w 44358"/>
              <a:gd name="connsiteY11" fmla="*/ 6549 h 43219"/>
              <a:gd name="connsiteX12" fmla="*/ 30216 w 44358"/>
              <a:gd name="connsiteY12" fmla="*/ 3811 h 43219"/>
              <a:gd name="connsiteX13" fmla="*/ 30958 w 44358"/>
              <a:gd name="connsiteY13" fmla="*/ 2199 h 43219"/>
              <a:gd name="connsiteX14" fmla="*/ 23279 w 44358"/>
              <a:gd name="connsiteY14" fmla="*/ 4579 h 43219"/>
              <a:gd name="connsiteX15" fmla="*/ 23638 w 44358"/>
              <a:gd name="connsiteY15" fmla="*/ 3189 h 43219"/>
              <a:gd name="connsiteX16" fmla="*/ 15138 w 44358"/>
              <a:gd name="connsiteY16" fmla="*/ 5051 h 43219"/>
              <a:gd name="connsiteX17" fmla="*/ 16438 w 44358"/>
              <a:gd name="connsiteY17" fmla="*/ 6399 h 43219"/>
              <a:gd name="connsiteX18" fmla="*/ 5265 w 44358"/>
              <a:gd name="connsiteY18" fmla="*/ 15648 h 43219"/>
              <a:gd name="connsiteX19" fmla="*/ 5038 w 44358"/>
              <a:gd name="connsiteY19" fmla="*/ 14229 h 43219"/>
              <a:gd name="connsiteX0" fmla="*/ 4868 w 44188"/>
              <a:gd name="connsiteY0" fmla="*/ 14229 h 43219"/>
              <a:gd name="connsiteX1" fmla="*/ 6591 w 44188"/>
              <a:gd name="connsiteY1" fmla="*/ 6766 h 43219"/>
              <a:gd name="connsiteX2" fmla="*/ 14973 w 44188"/>
              <a:gd name="connsiteY2" fmla="*/ 5061 h 43219"/>
              <a:gd name="connsiteX3" fmla="*/ 23424 w 44188"/>
              <a:gd name="connsiteY3" fmla="*/ 3291 h 43219"/>
              <a:gd name="connsiteX4" fmla="*/ 26717 w 44188"/>
              <a:gd name="connsiteY4" fmla="*/ 59 h 43219"/>
              <a:gd name="connsiteX5" fmla="*/ 30801 w 44188"/>
              <a:gd name="connsiteY5" fmla="*/ 2340 h 43219"/>
              <a:gd name="connsiteX6" fmla="*/ 36431 w 44188"/>
              <a:gd name="connsiteY6" fmla="*/ 549 h 43219"/>
              <a:gd name="connsiteX7" fmla="*/ 39286 w 44188"/>
              <a:gd name="connsiteY7" fmla="*/ 5435 h 43219"/>
              <a:gd name="connsiteX8" fmla="*/ 42950 w 44188"/>
              <a:gd name="connsiteY8" fmla="*/ 10177 h 43219"/>
              <a:gd name="connsiteX9" fmla="*/ 42786 w 44188"/>
              <a:gd name="connsiteY9" fmla="*/ 15319 h 43219"/>
              <a:gd name="connsiteX10" fmla="*/ 43984 w 44188"/>
              <a:gd name="connsiteY10" fmla="*/ 23181 h 43219"/>
              <a:gd name="connsiteX11" fmla="*/ 38372 w 44188"/>
              <a:gd name="connsiteY11" fmla="*/ 30063 h 43219"/>
              <a:gd name="connsiteX12" fmla="*/ 36363 w 44188"/>
              <a:gd name="connsiteY12" fmla="*/ 35960 h 43219"/>
              <a:gd name="connsiteX13" fmla="*/ 29523 w 44188"/>
              <a:gd name="connsiteY13" fmla="*/ 36674 h 43219"/>
              <a:gd name="connsiteX14" fmla="*/ 24635 w 44188"/>
              <a:gd name="connsiteY14" fmla="*/ 42965 h 43219"/>
              <a:gd name="connsiteX15" fmla="*/ 17448 w 44188"/>
              <a:gd name="connsiteY15" fmla="*/ 39125 h 43219"/>
              <a:gd name="connsiteX16" fmla="*/ 6772 w 44188"/>
              <a:gd name="connsiteY16" fmla="*/ 35331 h 43219"/>
              <a:gd name="connsiteX17" fmla="*/ 2078 w 44188"/>
              <a:gd name="connsiteY17" fmla="*/ 31109 h 43219"/>
              <a:gd name="connsiteX18" fmla="*/ 3081 w 44188"/>
              <a:gd name="connsiteY18" fmla="*/ 25410 h 43219"/>
              <a:gd name="connsiteX19" fmla="*/ 963 w 44188"/>
              <a:gd name="connsiteY19" fmla="*/ 19563 h 43219"/>
              <a:gd name="connsiteX20" fmla="*/ 4831 w 44188"/>
              <a:gd name="connsiteY20" fmla="*/ 14366 h 43219"/>
              <a:gd name="connsiteX21" fmla="*/ 4868 w 44188"/>
              <a:gd name="connsiteY21" fmla="*/ 14229 h 43219"/>
              <a:gd name="connsiteX0" fmla="*/ 22605 w 7421872"/>
              <a:gd name="connsiteY0" fmla="*/ 2670714 h 4918546"/>
              <a:gd name="connsiteX1" fmla="*/ 242299 w 7421872"/>
              <a:gd name="connsiteY1" fmla="*/ 2961660 h 4918546"/>
              <a:gd name="connsiteX2" fmla="*/ 22605 w 7421872"/>
              <a:gd name="connsiteY2" fmla="*/ 2670714 h 4918546"/>
              <a:gd name="connsiteX0" fmla="*/ 573031 w 7421872"/>
              <a:gd name="connsiteY0" fmla="*/ 2818316 h 4918546"/>
              <a:gd name="connsiteX1" fmla="*/ 786787 w 7421872"/>
              <a:gd name="connsiteY1" fmla="*/ 2616435 h 4918546"/>
              <a:gd name="connsiteX2" fmla="*/ 573031 w 7421872"/>
              <a:gd name="connsiteY2" fmla="*/ 2818316 h 4918546"/>
              <a:gd name="connsiteX0" fmla="*/ 535087 w 7421872"/>
              <a:gd name="connsiteY0" fmla="*/ 2865567 h 4918546"/>
              <a:gd name="connsiteX1" fmla="*/ 579026 w 7421872"/>
              <a:gd name="connsiteY1" fmla="*/ 3883282 h 4918546"/>
              <a:gd name="connsiteX0" fmla="*/ 7896 w 44188"/>
              <a:gd name="connsiteY0" fmla="*/ 34758 h 43219"/>
              <a:gd name="connsiteX1" fmla="*/ 6788 w 44188"/>
              <a:gd name="connsiteY1" fmla="*/ 35139 h 43219"/>
              <a:gd name="connsiteX2" fmla="*/ 17446 w 44188"/>
              <a:gd name="connsiteY2" fmla="*/ 38949 h 43219"/>
              <a:gd name="connsiteX3" fmla="*/ 16778 w 44188"/>
              <a:gd name="connsiteY3" fmla="*/ 37209 h 43219"/>
              <a:gd name="connsiteX4" fmla="*/ 29795 w 44188"/>
              <a:gd name="connsiteY4" fmla="*/ 34610 h 43219"/>
              <a:gd name="connsiteX5" fmla="*/ 29528 w 44188"/>
              <a:gd name="connsiteY5" fmla="*/ 36519 h 43219"/>
              <a:gd name="connsiteX6" fmla="*/ 35097 w 44188"/>
              <a:gd name="connsiteY6" fmla="*/ 22813 h 43219"/>
              <a:gd name="connsiteX7" fmla="*/ 38348 w 44188"/>
              <a:gd name="connsiteY7" fmla="*/ 29949 h 43219"/>
              <a:gd name="connsiteX8" fmla="*/ 42766 w 44188"/>
              <a:gd name="connsiteY8" fmla="*/ 15213 h 43219"/>
              <a:gd name="connsiteX9" fmla="*/ 41318 w 44188"/>
              <a:gd name="connsiteY9" fmla="*/ 17889 h 43219"/>
              <a:gd name="connsiteX10" fmla="*/ 39292 w 44188"/>
              <a:gd name="connsiteY10" fmla="*/ 5285 h 43219"/>
              <a:gd name="connsiteX11" fmla="*/ 39368 w 44188"/>
              <a:gd name="connsiteY11" fmla="*/ 6549 h 43219"/>
              <a:gd name="connsiteX12" fmla="*/ 30046 w 44188"/>
              <a:gd name="connsiteY12" fmla="*/ 3811 h 43219"/>
              <a:gd name="connsiteX13" fmla="*/ 30788 w 44188"/>
              <a:gd name="connsiteY13" fmla="*/ 2199 h 43219"/>
              <a:gd name="connsiteX14" fmla="*/ 23109 w 44188"/>
              <a:gd name="connsiteY14" fmla="*/ 4579 h 43219"/>
              <a:gd name="connsiteX15" fmla="*/ 23468 w 44188"/>
              <a:gd name="connsiteY15" fmla="*/ 3189 h 43219"/>
              <a:gd name="connsiteX16" fmla="*/ 14968 w 44188"/>
              <a:gd name="connsiteY16" fmla="*/ 5051 h 43219"/>
              <a:gd name="connsiteX17" fmla="*/ 16268 w 44188"/>
              <a:gd name="connsiteY17" fmla="*/ 6399 h 43219"/>
              <a:gd name="connsiteX18" fmla="*/ 5095 w 44188"/>
              <a:gd name="connsiteY18" fmla="*/ 15648 h 43219"/>
              <a:gd name="connsiteX19" fmla="*/ 4868 w 44188"/>
              <a:gd name="connsiteY19" fmla="*/ 14229 h 43219"/>
              <a:gd name="connsiteX0" fmla="*/ 4868 w 44188"/>
              <a:gd name="connsiteY0" fmla="*/ 14229 h 43219"/>
              <a:gd name="connsiteX1" fmla="*/ 6591 w 44188"/>
              <a:gd name="connsiteY1" fmla="*/ 6766 h 43219"/>
              <a:gd name="connsiteX2" fmla="*/ 14973 w 44188"/>
              <a:gd name="connsiteY2" fmla="*/ 5061 h 43219"/>
              <a:gd name="connsiteX3" fmla="*/ 23424 w 44188"/>
              <a:gd name="connsiteY3" fmla="*/ 3291 h 43219"/>
              <a:gd name="connsiteX4" fmla="*/ 26717 w 44188"/>
              <a:gd name="connsiteY4" fmla="*/ 59 h 43219"/>
              <a:gd name="connsiteX5" fmla="*/ 30801 w 44188"/>
              <a:gd name="connsiteY5" fmla="*/ 2340 h 43219"/>
              <a:gd name="connsiteX6" fmla="*/ 36431 w 44188"/>
              <a:gd name="connsiteY6" fmla="*/ 549 h 43219"/>
              <a:gd name="connsiteX7" fmla="*/ 39286 w 44188"/>
              <a:gd name="connsiteY7" fmla="*/ 5435 h 43219"/>
              <a:gd name="connsiteX8" fmla="*/ 42950 w 44188"/>
              <a:gd name="connsiteY8" fmla="*/ 10177 h 43219"/>
              <a:gd name="connsiteX9" fmla="*/ 42786 w 44188"/>
              <a:gd name="connsiteY9" fmla="*/ 15319 h 43219"/>
              <a:gd name="connsiteX10" fmla="*/ 43984 w 44188"/>
              <a:gd name="connsiteY10" fmla="*/ 23181 h 43219"/>
              <a:gd name="connsiteX11" fmla="*/ 38372 w 44188"/>
              <a:gd name="connsiteY11" fmla="*/ 30063 h 43219"/>
              <a:gd name="connsiteX12" fmla="*/ 36363 w 44188"/>
              <a:gd name="connsiteY12" fmla="*/ 35960 h 43219"/>
              <a:gd name="connsiteX13" fmla="*/ 29523 w 44188"/>
              <a:gd name="connsiteY13" fmla="*/ 36674 h 43219"/>
              <a:gd name="connsiteX14" fmla="*/ 24635 w 44188"/>
              <a:gd name="connsiteY14" fmla="*/ 42965 h 43219"/>
              <a:gd name="connsiteX15" fmla="*/ 17448 w 44188"/>
              <a:gd name="connsiteY15" fmla="*/ 39125 h 43219"/>
              <a:gd name="connsiteX16" fmla="*/ 6772 w 44188"/>
              <a:gd name="connsiteY16" fmla="*/ 35331 h 43219"/>
              <a:gd name="connsiteX17" fmla="*/ 2078 w 44188"/>
              <a:gd name="connsiteY17" fmla="*/ 31109 h 43219"/>
              <a:gd name="connsiteX18" fmla="*/ 3081 w 44188"/>
              <a:gd name="connsiteY18" fmla="*/ 25410 h 43219"/>
              <a:gd name="connsiteX19" fmla="*/ 963 w 44188"/>
              <a:gd name="connsiteY19" fmla="*/ 19563 h 43219"/>
              <a:gd name="connsiteX20" fmla="*/ 4831 w 44188"/>
              <a:gd name="connsiteY20" fmla="*/ 14366 h 43219"/>
              <a:gd name="connsiteX21" fmla="*/ 4868 w 44188"/>
              <a:gd name="connsiteY21" fmla="*/ 14229 h 43219"/>
              <a:gd name="connsiteX0" fmla="*/ 22605 w 7421872"/>
              <a:gd name="connsiteY0" fmla="*/ 2670714 h 4918546"/>
              <a:gd name="connsiteX1" fmla="*/ 242299 w 7421872"/>
              <a:gd name="connsiteY1" fmla="*/ 2961660 h 4918546"/>
              <a:gd name="connsiteX2" fmla="*/ 22605 w 7421872"/>
              <a:gd name="connsiteY2" fmla="*/ 2670714 h 4918546"/>
              <a:gd name="connsiteX0" fmla="*/ 573031 w 7421872"/>
              <a:gd name="connsiteY0" fmla="*/ 2818316 h 4918546"/>
              <a:gd name="connsiteX1" fmla="*/ 786787 w 7421872"/>
              <a:gd name="connsiteY1" fmla="*/ 2616435 h 4918546"/>
              <a:gd name="connsiteX2" fmla="*/ 573031 w 7421872"/>
              <a:gd name="connsiteY2" fmla="*/ 2818316 h 4918546"/>
              <a:gd name="connsiteX0" fmla="*/ 535087 w 7421872"/>
              <a:gd name="connsiteY0" fmla="*/ 2865567 h 4918546"/>
              <a:gd name="connsiteX1" fmla="*/ 579026 w 7421872"/>
              <a:gd name="connsiteY1" fmla="*/ 3883282 h 4918546"/>
              <a:gd name="connsiteX0" fmla="*/ 7896 w 44188"/>
              <a:gd name="connsiteY0" fmla="*/ 34758 h 43219"/>
              <a:gd name="connsiteX1" fmla="*/ 6788 w 44188"/>
              <a:gd name="connsiteY1" fmla="*/ 35139 h 43219"/>
              <a:gd name="connsiteX2" fmla="*/ 17446 w 44188"/>
              <a:gd name="connsiteY2" fmla="*/ 38949 h 43219"/>
              <a:gd name="connsiteX3" fmla="*/ 16778 w 44188"/>
              <a:gd name="connsiteY3" fmla="*/ 37209 h 43219"/>
              <a:gd name="connsiteX4" fmla="*/ 29795 w 44188"/>
              <a:gd name="connsiteY4" fmla="*/ 34610 h 43219"/>
              <a:gd name="connsiteX5" fmla="*/ 29528 w 44188"/>
              <a:gd name="connsiteY5" fmla="*/ 36519 h 43219"/>
              <a:gd name="connsiteX6" fmla="*/ 35097 w 44188"/>
              <a:gd name="connsiteY6" fmla="*/ 22813 h 43219"/>
              <a:gd name="connsiteX7" fmla="*/ 38348 w 44188"/>
              <a:gd name="connsiteY7" fmla="*/ 29949 h 43219"/>
              <a:gd name="connsiteX8" fmla="*/ 42766 w 44188"/>
              <a:gd name="connsiteY8" fmla="*/ 15213 h 43219"/>
              <a:gd name="connsiteX9" fmla="*/ 41318 w 44188"/>
              <a:gd name="connsiteY9" fmla="*/ 17889 h 43219"/>
              <a:gd name="connsiteX10" fmla="*/ 39292 w 44188"/>
              <a:gd name="connsiteY10" fmla="*/ 5285 h 43219"/>
              <a:gd name="connsiteX11" fmla="*/ 39368 w 44188"/>
              <a:gd name="connsiteY11" fmla="*/ 6549 h 43219"/>
              <a:gd name="connsiteX12" fmla="*/ 30046 w 44188"/>
              <a:gd name="connsiteY12" fmla="*/ 3811 h 43219"/>
              <a:gd name="connsiteX13" fmla="*/ 30788 w 44188"/>
              <a:gd name="connsiteY13" fmla="*/ 2199 h 43219"/>
              <a:gd name="connsiteX14" fmla="*/ 23109 w 44188"/>
              <a:gd name="connsiteY14" fmla="*/ 4579 h 43219"/>
              <a:gd name="connsiteX15" fmla="*/ 23468 w 44188"/>
              <a:gd name="connsiteY15" fmla="*/ 3189 h 43219"/>
              <a:gd name="connsiteX16" fmla="*/ 14968 w 44188"/>
              <a:gd name="connsiteY16" fmla="*/ 5051 h 43219"/>
              <a:gd name="connsiteX17" fmla="*/ 16268 w 44188"/>
              <a:gd name="connsiteY17" fmla="*/ 6399 h 43219"/>
              <a:gd name="connsiteX18" fmla="*/ 5095 w 44188"/>
              <a:gd name="connsiteY18" fmla="*/ 15648 h 43219"/>
              <a:gd name="connsiteX19" fmla="*/ 4868 w 44188"/>
              <a:gd name="connsiteY19" fmla="*/ 14229 h 43219"/>
              <a:gd name="connsiteX0" fmla="*/ 4868 w 44188"/>
              <a:gd name="connsiteY0" fmla="*/ 14229 h 43219"/>
              <a:gd name="connsiteX1" fmla="*/ 6591 w 44188"/>
              <a:gd name="connsiteY1" fmla="*/ 6766 h 43219"/>
              <a:gd name="connsiteX2" fmla="*/ 14973 w 44188"/>
              <a:gd name="connsiteY2" fmla="*/ 5061 h 43219"/>
              <a:gd name="connsiteX3" fmla="*/ 23424 w 44188"/>
              <a:gd name="connsiteY3" fmla="*/ 3291 h 43219"/>
              <a:gd name="connsiteX4" fmla="*/ 26717 w 44188"/>
              <a:gd name="connsiteY4" fmla="*/ 59 h 43219"/>
              <a:gd name="connsiteX5" fmla="*/ 30801 w 44188"/>
              <a:gd name="connsiteY5" fmla="*/ 2340 h 43219"/>
              <a:gd name="connsiteX6" fmla="*/ 36431 w 44188"/>
              <a:gd name="connsiteY6" fmla="*/ 549 h 43219"/>
              <a:gd name="connsiteX7" fmla="*/ 39286 w 44188"/>
              <a:gd name="connsiteY7" fmla="*/ 5435 h 43219"/>
              <a:gd name="connsiteX8" fmla="*/ 42950 w 44188"/>
              <a:gd name="connsiteY8" fmla="*/ 10177 h 43219"/>
              <a:gd name="connsiteX9" fmla="*/ 42786 w 44188"/>
              <a:gd name="connsiteY9" fmla="*/ 15319 h 43219"/>
              <a:gd name="connsiteX10" fmla="*/ 43984 w 44188"/>
              <a:gd name="connsiteY10" fmla="*/ 23181 h 43219"/>
              <a:gd name="connsiteX11" fmla="*/ 38372 w 44188"/>
              <a:gd name="connsiteY11" fmla="*/ 30063 h 43219"/>
              <a:gd name="connsiteX12" fmla="*/ 36363 w 44188"/>
              <a:gd name="connsiteY12" fmla="*/ 35960 h 43219"/>
              <a:gd name="connsiteX13" fmla="*/ 29523 w 44188"/>
              <a:gd name="connsiteY13" fmla="*/ 36674 h 43219"/>
              <a:gd name="connsiteX14" fmla="*/ 24635 w 44188"/>
              <a:gd name="connsiteY14" fmla="*/ 42965 h 43219"/>
              <a:gd name="connsiteX15" fmla="*/ 17448 w 44188"/>
              <a:gd name="connsiteY15" fmla="*/ 39125 h 43219"/>
              <a:gd name="connsiteX16" fmla="*/ 6772 w 44188"/>
              <a:gd name="connsiteY16" fmla="*/ 35331 h 43219"/>
              <a:gd name="connsiteX17" fmla="*/ 2078 w 44188"/>
              <a:gd name="connsiteY17" fmla="*/ 31109 h 43219"/>
              <a:gd name="connsiteX18" fmla="*/ 3081 w 44188"/>
              <a:gd name="connsiteY18" fmla="*/ 25410 h 43219"/>
              <a:gd name="connsiteX19" fmla="*/ 963 w 44188"/>
              <a:gd name="connsiteY19" fmla="*/ 19563 h 43219"/>
              <a:gd name="connsiteX20" fmla="*/ 4831 w 44188"/>
              <a:gd name="connsiteY20" fmla="*/ 14366 h 43219"/>
              <a:gd name="connsiteX21" fmla="*/ 4868 w 44188"/>
              <a:gd name="connsiteY21" fmla="*/ 14229 h 43219"/>
              <a:gd name="connsiteX0" fmla="*/ 22605 w 7421872"/>
              <a:gd name="connsiteY0" fmla="*/ 2670714 h 4918546"/>
              <a:gd name="connsiteX1" fmla="*/ 242299 w 7421872"/>
              <a:gd name="connsiteY1" fmla="*/ 2961660 h 4918546"/>
              <a:gd name="connsiteX2" fmla="*/ 22605 w 7421872"/>
              <a:gd name="connsiteY2" fmla="*/ 2670714 h 4918546"/>
              <a:gd name="connsiteX0" fmla="*/ 573031 w 7421872"/>
              <a:gd name="connsiteY0" fmla="*/ 2818316 h 4918546"/>
              <a:gd name="connsiteX1" fmla="*/ 786787 w 7421872"/>
              <a:gd name="connsiteY1" fmla="*/ 2616435 h 4918546"/>
              <a:gd name="connsiteX2" fmla="*/ 573031 w 7421872"/>
              <a:gd name="connsiteY2" fmla="*/ 2818316 h 4918546"/>
              <a:gd name="connsiteX0" fmla="*/ 535087 w 7421872"/>
              <a:gd name="connsiteY0" fmla="*/ 2865567 h 4918546"/>
              <a:gd name="connsiteX1" fmla="*/ 579026 w 7421872"/>
              <a:gd name="connsiteY1" fmla="*/ 3883282 h 4918546"/>
              <a:gd name="connsiteX0" fmla="*/ 7896 w 44188"/>
              <a:gd name="connsiteY0" fmla="*/ 34758 h 43219"/>
              <a:gd name="connsiteX1" fmla="*/ 6788 w 44188"/>
              <a:gd name="connsiteY1" fmla="*/ 35139 h 43219"/>
              <a:gd name="connsiteX2" fmla="*/ 17446 w 44188"/>
              <a:gd name="connsiteY2" fmla="*/ 38949 h 43219"/>
              <a:gd name="connsiteX3" fmla="*/ 16778 w 44188"/>
              <a:gd name="connsiteY3" fmla="*/ 37209 h 43219"/>
              <a:gd name="connsiteX4" fmla="*/ 29795 w 44188"/>
              <a:gd name="connsiteY4" fmla="*/ 34610 h 43219"/>
              <a:gd name="connsiteX5" fmla="*/ 29528 w 44188"/>
              <a:gd name="connsiteY5" fmla="*/ 36519 h 43219"/>
              <a:gd name="connsiteX6" fmla="*/ 35097 w 44188"/>
              <a:gd name="connsiteY6" fmla="*/ 22813 h 43219"/>
              <a:gd name="connsiteX7" fmla="*/ 38348 w 44188"/>
              <a:gd name="connsiteY7" fmla="*/ 29949 h 43219"/>
              <a:gd name="connsiteX8" fmla="*/ 42766 w 44188"/>
              <a:gd name="connsiteY8" fmla="*/ 15213 h 43219"/>
              <a:gd name="connsiteX9" fmla="*/ 41318 w 44188"/>
              <a:gd name="connsiteY9" fmla="*/ 17889 h 43219"/>
              <a:gd name="connsiteX10" fmla="*/ 39292 w 44188"/>
              <a:gd name="connsiteY10" fmla="*/ 5285 h 43219"/>
              <a:gd name="connsiteX11" fmla="*/ 39368 w 44188"/>
              <a:gd name="connsiteY11" fmla="*/ 6549 h 43219"/>
              <a:gd name="connsiteX12" fmla="*/ 30046 w 44188"/>
              <a:gd name="connsiteY12" fmla="*/ 3811 h 43219"/>
              <a:gd name="connsiteX13" fmla="*/ 30788 w 44188"/>
              <a:gd name="connsiteY13" fmla="*/ 2199 h 43219"/>
              <a:gd name="connsiteX14" fmla="*/ 23109 w 44188"/>
              <a:gd name="connsiteY14" fmla="*/ 4579 h 43219"/>
              <a:gd name="connsiteX15" fmla="*/ 23468 w 44188"/>
              <a:gd name="connsiteY15" fmla="*/ 3189 h 43219"/>
              <a:gd name="connsiteX16" fmla="*/ 14968 w 44188"/>
              <a:gd name="connsiteY16" fmla="*/ 5051 h 43219"/>
              <a:gd name="connsiteX17" fmla="*/ 16268 w 44188"/>
              <a:gd name="connsiteY17" fmla="*/ 6399 h 43219"/>
              <a:gd name="connsiteX18" fmla="*/ 5095 w 44188"/>
              <a:gd name="connsiteY18" fmla="*/ 15648 h 43219"/>
              <a:gd name="connsiteX19" fmla="*/ 4868 w 44188"/>
              <a:gd name="connsiteY19" fmla="*/ 14229 h 43219"/>
              <a:gd name="connsiteX0" fmla="*/ 4868 w 44188"/>
              <a:gd name="connsiteY0" fmla="*/ 14229 h 43219"/>
              <a:gd name="connsiteX1" fmla="*/ 6591 w 44188"/>
              <a:gd name="connsiteY1" fmla="*/ 6766 h 43219"/>
              <a:gd name="connsiteX2" fmla="*/ 14973 w 44188"/>
              <a:gd name="connsiteY2" fmla="*/ 5061 h 43219"/>
              <a:gd name="connsiteX3" fmla="*/ 23424 w 44188"/>
              <a:gd name="connsiteY3" fmla="*/ 3291 h 43219"/>
              <a:gd name="connsiteX4" fmla="*/ 26717 w 44188"/>
              <a:gd name="connsiteY4" fmla="*/ 59 h 43219"/>
              <a:gd name="connsiteX5" fmla="*/ 30801 w 44188"/>
              <a:gd name="connsiteY5" fmla="*/ 2340 h 43219"/>
              <a:gd name="connsiteX6" fmla="*/ 36431 w 44188"/>
              <a:gd name="connsiteY6" fmla="*/ 549 h 43219"/>
              <a:gd name="connsiteX7" fmla="*/ 39286 w 44188"/>
              <a:gd name="connsiteY7" fmla="*/ 5435 h 43219"/>
              <a:gd name="connsiteX8" fmla="*/ 42950 w 44188"/>
              <a:gd name="connsiteY8" fmla="*/ 10177 h 43219"/>
              <a:gd name="connsiteX9" fmla="*/ 42786 w 44188"/>
              <a:gd name="connsiteY9" fmla="*/ 15319 h 43219"/>
              <a:gd name="connsiteX10" fmla="*/ 43984 w 44188"/>
              <a:gd name="connsiteY10" fmla="*/ 23181 h 43219"/>
              <a:gd name="connsiteX11" fmla="*/ 38372 w 44188"/>
              <a:gd name="connsiteY11" fmla="*/ 30063 h 43219"/>
              <a:gd name="connsiteX12" fmla="*/ 36363 w 44188"/>
              <a:gd name="connsiteY12" fmla="*/ 35960 h 43219"/>
              <a:gd name="connsiteX13" fmla="*/ 29523 w 44188"/>
              <a:gd name="connsiteY13" fmla="*/ 36674 h 43219"/>
              <a:gd name="connsiteX14" fmla="*/ 24635 w 44188"/>
              <a:gd name="connsiteY14" fmla="*/ 42965 h 43219"/>
              <a:gd name="connsiteX15" fmla="*/ 17448 w 44188"/>
              <a:gd name="connsiteY15" fmla="*/ 39125 h 43219"/>
              <a:gd name="connsiteX16" fmla="*/ 6772 w 44188"/>
              <a:gd name="connsiteY16" fmla="*/ 35331 h 43219"/>
              <a:gd name="connsiteX17" fmla="*/ 2078 w 44188"/>
              <a:gd name="connsiteY17" fmla="*/ 31109 h 43219"/>
              <a:gd name="connsiteX18" fmla="*/ 3081 w 44188"/>
              <a:gd name="connsiteY18" fmla="*/ 25410 h 43219"/>
              <a:gd name="connsiteX19" fmla="*/ 963 w 44188"/>
              <a:gd name="connsiteY19" fmla="*/ 19563 h 43219"/>
              <a:gd name="connsiteX20" fmla="*/ 4831 w 44188"/>
              <a:gd name="connsiteY20" fmla="*/ 14366 h 43219"/>
              <a:gd name="connsiteX21" fmla="*/ 4868 w 44188"/>
              <a:gd name="connsiteY21" fmla="*/ 14229 h 43219"/>
              <a:gd name="connsiteX0" fmla="*/ 242299 w 7421872"/>
              <a:gd name="connsiteY0" fmla="*/ 2961660 h 4918546"/>
              <a:gd name="connsiteX1" fmla="*/ 22605 w 7421872"/>
              <a:gd name="connsiteY1" fmla="*/ 2670714 h 4918546"/>
              <a:gd name="connsiteX2" fmla="*/ 333739 w 7421872"/>
              <a:gd name="connsiteY2" fmla="*/ 3053100 h 4918546"/>
              <a:gd name="connsiteX0" fmla="*/ 573031 w 7421872"/>
              <a:gd name="connsiteY0" fmla="*/ 2818316 h 4918546"/>
              <a:gd name="connsiteX1" fmla="*/ 786787 w 7421872"/>
              <a:gd name="connsiteY1" fmla="*/ 2616435 h 4918546"/>
              <a:gd name="connsiteX2" fmla="*/ 573031 w 7421872"/>
              <a:gd name="connsiteY2" fmla="*/ 2818316 h 4918546"/>
              <a:gd name="connsiteX0" fmla="*/ 535087 w 7421872"/>
              <a:gd name="connsiteY0" fmla="*/ 2865567 h 4918546"/>
              <a:gd name="connsiteX1" fmla="*/ 579026 w 7421872"/>
              <a:gd name="connsiteY1" fmla="*/ 3883282 h 4918546"/>
              <a:gd name="connsiteX0" fmla="*/ 7896 w 44188"/>
              <a:gd name="connsiteY0" fmla="*/ 34758 h 43219"/>
              <a:gd name="connsiteX1" fmla="*/ 6788 w 44188"/>
              <a:gd name="connsiteY1" fmla="*/ 35139 h 43219"/>
              <a:gd name="connsiteX2" fmla="*/ 17446 w 44188"/>
              <a:gd name="connsiteY2" fmla="*/ 38949 h 43219"/>
              <a:gd name="connsiteX3" fmla="*/ 16778 w 44188"/>
              <a:gd name="connsiteY3" fmla="*/ 37209 h 43219"/>
              <a:gd name="connsiteX4" fmla="*/ 29795 w 44188"/>
              <a:gd name="connsiteY4" fmla="*/ 34610 h 43219"/>
              <a:gd name="connsiteX5" fmla="*/ 29528 w 44188"/>
              <a:gd name="connsiteY5" fmla="*/ 36519 h 43219"/>
              <a:gd name="connsiteX6" fmla="*/ 35097 w 44188"/>
              <a:gd name="connsiteY6" fmla="*/ 22813 h 43219"/>
              <a:gd name="connsiteX7" fmla="*/ 38348 w 44188"/>
              <a:gd name="connsiteY7" fmla="*/ 29949 h 43219"/>
              <a:gd name="connsiteX8" fmla="*/ 42766 w 44188"/>
              <a:gd name="connsiteY8" fmla="*/ 15213 h 43219"/>
              <a:gd name="connsiteX9" fmla="*/ 41318 w 44188"/>
              <a:gd name="connsiteY9" fmla="*/ 17889 h 43219"/>
              <a:gd name="connsiteX10" fmla="*/ 39292 w 44188"/>
              <a:gd name="connsiteY10" fmla="*/ 5285 h 43219"/>
              <a:gd name="connsiteX11" fmla="*/ 39368 w 44188"/>
              <a:gd name="connsiteY11" fmla="*/ 6549 h 43219"/>
              <a:gd name="connsiteX12" fmla="*/ 30046 w 44188"/>
              <a:gd name="connsiteY12" fmla="*/ 3811 h 43219"/>
              <a:gd name="connsiteX13" fmla="*/ 30788 w 44188"/>
              <a:gd name="connsiteY13" fmla="*/ 2199 h 43219"/>
              <a:gd name="connsiteX14" fmla="*/ 23109 w 44188"/>
              <a:gd name="connsiteY14" fmla="*/ 4579 h 43219"/>
              <a:gd name="connsiteX15" fmla="*/ 23468 w 44188"/>
              <a:gd name="connsiteY15" fmla="*/ 3189 h 43219"/>
              <a:gd name="connsiteX16" fmla="*/ 14968 w 44188"/>
              <a:gd name="connsiteY16" fmla="*/ 5051 h 43219"/>
              <a:gd name="connsiteX17" fmla="*/ 16268 w 44188"/>
              <a:gd name="connsiteY17" fmla="*/ 6399 h 43219"/>
              <a:gd name="connsiteX18" fmla="*/ 5095 w 44188"/>
              <a:gd name="connsiteY18" fmla="*/ 15648 h 43219"/>
              <a:gd name="connsiteX19" fmla="*/ 4868 w 44188"/>
              <a:gd name="connsiteY19" fmla="*/ 14229 h 43219"/>
              <a:gd name="connsiteX0" fmla="*/ 4868 w 44188"/>
              <a:gd name="connsiteY0" fmla="*/ 14229 h 43219"/>
              <a:gd name="connsiteX1" fmla="*/ 6591 w 44188"/>
              <a:gd name="connsiteY1" fmla="*/ 6766 h 43219"/>
              <a:gd name="connsiteX2" fmla="*/ 14973 w 44188"/>
              <a:gd name="connsiteY2" fmla="*/ 5061 h 43219"/>
              <a:gd name="connsiteX3" fmla="*/ 23424 w 44188"/>
              <a:gd name="connsiteY3" fmla="*/ 3291 h 43219"/>
              <a:gd name="connsiteX4" fmla="*/ 26717 w 44188"/>
              <a:gd name="connsiteY4" fmla="*/ 59 h 43219"/>
              <a:gd name="connsiteX5" fmla="*/ 30801 w 44188"/>
              <a:gd name="connsiteY5" fmla="*/ 2340 h 43219"/>
              <a:gd name="connsiteX6" fmla="*/ 36431 w 44188"/>
              <a:gd name="connsiteY6" fmla="*/ 549 h 43219"/>
              <a:gd name="connsiteX7" fmla="*/ 39286 w 44188"/>
              <a:gd name="connsiteY7" fmla="*/ 5435 h 43219"/>
              <a:gd name="connsiteX8" fmla="*/ 42950 w 44188"/>
              <a:gd name="connsiteY8" fmla="*/ 10177 h 43219"/>
              <a:gd name="connsiteX9" fmla="*/ 42786 w 44188"/>
              <a:gd name="connsiteY9" fmla="*/ 15319 h 43219"/>
              <a:gd name="connsiteX10" fmla="*/ 43984 w 44188"/>
              <a:gd name="connsiteY10" fmla="*/ 23181 h 43219"/>
              <a:gd name="connsiteX11" fmla="*/ 38372 w 44188"/>
              <a:gd name="connsiteY11" fmla="*/ 30063 h 43219"/>
              <a:gd name="connsiteX12" fmla="*/ 36363 w 44188"/>
              <a:gd name="connsiteY12" fmla="*/ 35960 h 43219"/>
              <a:gd name="connsiteX13" fmla="*/ 29523 w 44188"/>
              <a:gd name="connsiteY13" fmla="*/ 36674 h 43219"/>
              <a:gd name="connsiteX14" fmla="*/ 24635 w 44188"/>
              <a:gd name="connsiteY14" fmla="*/ 42965 h 43219"/>
              <a:gd name="connsiteX15" fmla="*/ 17448 w 44188"/>
              <a:gd name="connsiteY15" fmla="*/ 39125 h 43219"/>
              <a:gd name="connsiteX16" fmla="*/ 6772 w 44188"/>
              <a:gd name="connsiteY16" fmla="*/ 35331 h 43219"/>
              <a:gd name="connsiteX17" fmla="*/ 2078 w 44188"/>
              <a:gd name="connsiteY17" fmla="*/ 31109 h 43219"/>
              <a:gd name="connsiteX18" fmla="*/ 3081 w 44188"/>
              <a:gd name="connsiteY18" fmla="*/ 25410 h 43219"/>
              <a:gd name="connsiteX19" fmla="*/ 963 w 44188"/>
              <a:gd name="connsiteY19" fmla="*/ 19563 h 43219"/>
              <a:gd name="connsiteX20" fmla="*/ 4831 w 44188"/>
              <a:gd name="connsiteY20" fmla="*/ 14366 h 43219"/>
              <a:gd name="connsiteX21" fmla="*/ 4868 w 44188"/>
              <a:gd name="connsiteY21" fmla="*/ 14229 h 43219"/>
              <a:gd name="connsiteX0" fmla="*/ 242299 w 7421872"/>
              <a:gd name="connsiteY0" fmla="*/ 2961660 h 4918546"/>
              <a:gd name="connsiteX1" fmla="*/ 22605 w 7421872"/>
              <a:gd name="connsiteY1" fmla="*/ 2670714 h 4918546"/>
              <a:gd name="connsiteX0" fmla="*/ 573031 w 7421872"/>
              <a:gd name="connsiteY0" fmla="*/ 2818316 h 4918546"/>
              <a:gd name="connsiteX1" fmla="*/ 786787 w 7421872"/>
              <a:gd name="connsiteY1" fmla="*/ 2616435 h 4918546"/>
              <a:gd name="connsiteX2" fmla="*/ 573031 w 7421872"/>
              <a:gd name="connsiteY2" fmla="*/ 2818316 h 4918546"/>
              <a:gd name="connsiteX0" fmla="*/ 535087 w 7421872"/>
              <a:gd name="connsiteY0" fmla="*/ 2865567 h 4918546"/>
              <a:gd name="connsiteX1" fmla="*/ 579026 w 7421872"/>
              <a:gd name="connsiteY1" fmla="*/ 3883282 h 4918546"/>
              <a:gd name="connsiteX0" fmla="*/ 7896 w 44188"/>
              <a:gd name="connsiteY0" fmla="*/ 34758 h 43219"/>
              <a:gd name="connsiteX1" fmla="*/ 6788 w 44188"/>
              <a:gd name="connsiteY1" fmla="*/ 35139 h 43219"/>
              <a:gd name="connsiteX2" fmla="*/ 17446 w 44188"/>
              <a:gd name="connsiteY2" fmla="*/ 38949 h 43219"/>
              <a:gd name="connsiteX3" fmla="*/ 16778 w 44188"/>
              <a:gd name="connsiteY3" fmla="*/ 37209 h 43219"/>
              <a:gd name="connsiteX4" fmla="*/ 29795 w 44188"/>
              <a:gd name="connsiteY4" fmla="*/ 34610 h 43219"/>
              <a:gd name="connsiteX5" fmla="*/ 29528 w 44188"/>
              <a:gd name="connsiteY5" fmla="*/ 36519 h 43219"/>
              <a:gd name="connsiteX6" fmla="*/ 35097 w 44188"/>
              <a:gd name="connsiteY6" fmla="*/ 22813 h 43219"/>
              <a:gd name="connsiteX7" fmla="*/ 38348 w 44188"/>
              <a:gd name="connsiteY7" fmla="*/ 29949 h 43219"/>
              <a:gd name="connsiteX8" fmla="*/ 42766 w 44188"/>
              <a:gd name="connsiteY8" fmla="*/ 15213 h 43219"/>
              <a:gd name="connsiteX9" fmla="*/ 41318 w 44188"/>
              <a:gd name="connsiteY9" fmla="*/ 17889 h 43219"/>
              <a:gd name="connsiteX10" fmla="*/ 39292 w 44188"/>
              <a:gd name="connsiteY10" fmla="*/ 5285 h 43219"/>
              <a:gd name="connsiteX11" fmla="*/ 39368 w 44188"/>
              <a:gd name="connsiteY11" fmla="*/ 6549 h 43219"/>
              <a:gd name="connsiteX12" fmla="*/ 30046 w 44188"/>
              <a:gd name="connsiteY12" fmla="*/ 3811 h 43219"/>
              <a:gd name="connsiteX13" fmla="*/ 30788 w 44188"/>
              <a:gd name="connsiteY13" fmla="*/ 2199 h 43219"/>
              <a:gd name="connsiteX14" fmla="*/ 23109 w 44188"/>
              <a:gd name="connsiteY14" fmla="*/ 4579 h 43219"/>
              <a:gd name="connsiteX15" fmla="*/ 23468 w 44188"/>
              <a:gd name="connsiteY15" fmla="*/ 3189 h 43219"/>
              <a:gd name="connsiteX16" fmla="*/ 14968 w 44188"/>
              <a:gd name="connsiteY16" fmla="*/ 5051 h 43219"/>
              <a:gd name="connsiteX17" fmla="*/ 16268 w 44188"/>
              <a:gd name="connsiteY17" fmla="*/ 6399 h 43219"/>
              <a:gd name="connsiteX18" fmla="*/ 5095 w 44188"/>
              <a:gd name="connsiteY18" fmla="*/ 15648 h 43219"/>
              <a:gd name="connsiteX19" fmla="*/ 4868 w 44188"/>
              <a:gd name="connsiteY19" fmla="*/ 14229 h 43219"/>
              <a:gd name="connsiteX0" fmla="*/ 6264 w 45584"/>
              <a:gd name="connsiteY0" fmla="*/ 14229 h 43219"/>
              <a:gd name="connsiteX1" fmla="*/ 7987 w 45584"/>
              <a:gd name="connsiteY1" fmla="*/ 6766 h 43219"/>
              <a:gd name="connsiteX2" fmla="*/ 16369 w 45584"/>
              <a:gd name="connsiteY2" fmla="*/ 5061 h 43219"/>
              <a:gd name="connsiteX3" fmla="*/ 24820 w 45584"/>
              <a:gd name="connsiteY3" fmla="*/ 3291 h 43219"/>
              <a:gd name="connsiteX4" fmla="*/ 28113 w 45584"/>
              <a:gd name="connsiteY4" fmla="*/ 59 h 43219"/>
              <a:gd name="connsiteX5" fmla="*/ 32197 w 45584"/>
              <a:gd name="connsiteY5" fmla="*/ 2340 h 43219"/>
              <a:gd name="connsiteX6" fmla="*/ 37827 w 45584"/>
              <a:gd name="connsiteY6" fmla="*/ 549 h 43219"/>
              <a:gd name="connsiteX7" fmla="*/ 40682 w 45584"/>
              <a:gd name="connsiteY7" fmla="*/ 5435 h 43219"/>
              <a:gd name="connsiteX8" fmla="*/ 44346 w 45584"/>
              <a:gd name="connsiteY8" fmla="*/ 10177 h 43219"/>
              <a:gd name="connsiteX9" fmla="*/ 44182 w 45584"/>
              <a:gd name="connsiteY9" fmla="*/ 15319 h 43219"/>
              <a:gd name="connsiteX10" fmla="*/ 45380 w 45584"/>
              <a:gd name="connsiteY10" fmla="*/ 23181 h 43219"/>
              <a:gd name="connsiteX11" fmla="*/ 39768 w 45584"/>
              <a:gd name="connsiteY11" fmla="*/ 30063 h 43219"/>
              <a:gd name="connsiteX12" fmla="*/ 37759 w 45584"/>
              <a:gd name="connsiteY12" fmla="*/ 35960 h 43219"/>
              <a:gd name="connsiteX13" fmla="*/ 30919 w 45584"/>
              <a:gd name="connsiteY13" fmla="*/ 36674 h 43219"/>
              <a:gd name="connsiteX14" fmla="*/ 26031 w 45584"/>
              <a:gd name="connsiteY14" fmla="*/ 42965 h 43219"/>
              <a:gd name="connsiteX15" fmla="*/ 18844 w 45584"/>
              <a:gd name="connsiteY15" fmla="*/ 39125 h 43219"/>
              <a:gd name="connsiteX16" fmla="*/ 8168 w 45584"/>
              <a:gd name="connsiteY16" fmla="*/ 35331 h 43219"/>
              <a:gd name="connsiteX17" fmla="*/ 3474 w 45584"/>
              <a:gd name="connsiteY17" fmla="*/ 31109 h 43219"/>
              <a:gd name="connsiteX18" fmla="*/ 4477 w 45584"/>
              <a:gd name="connsiteY18" fmla="*/ 25410 h 43219"/>
              <a:gd name="connsiteX19" fmla="*/ 2359 w 45584"/>
              <a:gd name="connsiteY19" fmla="*/ 19563 h 43219"/>
              <a:gd name="connsiteX20" fmla="*/ 6227 w 45584"/>
              <a:gd name="connsiteY20" fmla="*/ 14366 h 43219"/>
              <a:gd name="connsiteX21" fmla="*/ 6264 w 45584"/>
              <a:gd name="connsiteY21" fmla="*/ 14229 h 43219"/>
              <a:gd name="connsiteX0" fmla="*/ 476790 w 7656363"/>
              <a:gd name="connsiteY0" fmla="*/ 2961660 h 4918546"/>
              <a:gd name="connsiteX1" fmla="*/ 257096 w 7656363"/>
              <a:gd name="connsiteY1" fmla="*/ 2670714 h 4918546"/>
              <a:gd name="connsiteX0" fmla="*/ 807522 w 7656363"/>
              <a:gd name="connsiteY0" fmla="*/ 2818316 h 4918546"/>
              <a:gd name="connsiteX1" fmla="*/ 0 w 7656363"/>
              <a:gd name="connsiteY1" fmla="*/ 3222077 h 4918546"/>
              <a:gd name="connsiteX2" fmla="*/ 807522 w 7656363"/>
              <a:gd name="connsiteY2" fmla="*/ 2818316 h 4918546"/>
              <a:gd name="connsiteX0" fmla="*/ 769578 w 7656363"/>
              <a:gd name="connsiteY0" fmla="*/ 2865567 h 4918546"/>
              <a:gd name="connsiteX1" fmla="*/ 813517 w 7656363"/>
              <a:gd name="connsiteY1" fmla="*/ 3883282 h 4918546"/>
              <a:gd name="connsiteX0" fmla="*/ 9292 w 45584"/>
              <a:gd name="connsiteY0" fmla="*/ 34758 h 43219"/>
              <a:gd name="connsiteX1" fmla="*/ 8184 w 45584"/>
              <a:gd name="connsiteY1" fmla="*/ 35139 h 43219"/>
              <a:gd name="connsiteX2" fmla="*/ 18842 w 45584"/>
              <a:gd name="connsiteY2" fmla="*/ 38949 h 43219"/>
              <a:gd name="connsiteX3" fmla="*/ 18174 w 45584"/>
              <a:gd name="connsiteY3" fmla="*/ 37209 h 43219"/>
              <a:gd name="connsiteX4" fmla="*/ 31191 w 45584"/>
              <a:gd name="connsiteY4" fmla="*/ 34610 h 43219"/>
              <a:gd name="connsiteX5" fmla="*/ 30924 w 45584"/>
              <a:gd name="connsiteY5" fmla="*/ 36519 h 43219"/>
              <a:gd name="connsiteX6" fmla="*/ 36493 w 45584"/>
              <a:gd name="connsiteY6" fmla="*/ 22813 h 43219"/>
              <a:gd name="connsiteX7" fmla="*/ 39744 w 45584"/>
              <a:gd name="connsiteY7" fmla="*/ 29949 h 43219"/>
              <a:gd name="connsiteX8" fmla="*/ 44162 w 45584"/>
              <a:gd name="connsiteY8" fmla="*/ 15213 h 43219"/>
              <a:gd name="connsiteX9" fmla="*/ 42714 w 45584"/>
              <a:gd name="connsiteY9" fmla="*/ 17889 h 43219"/>
              <a:gd name="connsiteX10" fmla="*/ 40688 w 45584"/>
              <a:gd name="connsiteY10" fmla="*/ 5285 h 43219"/>
              <a:gd name="connsiteX11" fmla="*/ 40764 w 45584"/>
              <a:gd name="connsiteY11" fmla="*/ 6549 h 43219"/>
              <a:gd name="connsiteX12" fmla="*/ 31442 w 45584"/>
              <a:gd name="connsiteY12" fmla="*/ 3811 h 43219"/>
              <a:gd name="connsiteX13" fmla="*/ 32184 w 45584"/>
              <a:gd name="connsiteY13" fmla="*/ 2199 h 43219"/>
              <a:gd name="connsiteX14" fmla="*/ 24505 w 45584"/>
              <a:gd name="connsiteY14" fmla="*/ 4579 h 43219"/>
              <a:gd name="connsiteX15" fmla="*/ 24864 w 45584"/>
              <a:gd name="connsiteY15" fmla="*/ 3189 h 43219"/>
              <a:gd name="connsiteX16" fmla="*/ 16364 w 45584"/>
              <a:gd name="connsiteY16" fmla="*/ 5051 h 43219"/>
              <a:gd name="connsiteX17" fmla="*/ 17664 w 45584"/>
              <a:gd name="connsiteY17" fmla="*/ 6399 h 43219"/>
              <a:gd name="connsiteX18" fmla="*/ 6491 w 45584"/>
              <a:gd name="connsiteY18" fmla="*/ 15648 h 43219"/>
              <a:gd name="connsiteX19" fmla="*/ 6264 w 45584"/>
              <a:gd name="connsiteY19" fmla="*/ 14229 h 43219"/>
              <a:gd name="connsiteX0" fmla="*/ 6264 w 45584"/>
              <a:gd name="connsiteY0" fmla="*/ 14229 h 43219"/>
              <a:gd name="connsiteX1" fmla="*/ 7987 w 45584"/>
              <a:gd name="connsiteY1" fmla="*/ 6766 h 43219"/>
              <a:gd name="connsiteX2" fmla="*/ 16369 w 45584"/>
              <a:gd name="connsiteY2" fmla="*/ 5061 h 43219"/>
              <a:gd name="connsiteX3" fmla="*/ 24820 w 45584"/>
              <a:gd name="connsiteY3" fmla="*/ 3291 h 43219"/>
              <a:gd name="connsiteX4" fmla="*/ 28113 w 45584"/>
              <a:gd name="connsiteY4" fmla="*/ 59 h 43219"/>
              <a:gd name="connsiteX5" fmla="*/ 32197 w 45584"/>
              <a:gd name="connsiteY5" fmla="*/ 2340 h 43219"/>
              <a:gd name="connsiteX6" fmla="*/ 37827 w 45584"/>
              <a:gd name="connsiteY6" fmla="*/ 549 h 43219"/>
              <a:gd name="connsiteX7" fmla="*/ 40682 w 45584"/>
              <a:gd name="connsiteY7" fmla="*/ 5435 h 43219"/>
              <a:gd name="connsiteX8" fmla="*/ 44346 w 45584"/>
              <a:gd name="connsiteY8" fmla="*/ 10177 h 43219"/>
              <a:gd name="connsiteX9" fmla="*/ 44182 w 45584"/>
              <a:gd name="connsiteY9" fmla="*/ 15319 h 43219"/>
              <a:gd name="connsiteX10" fmla="*/ 45380 w 45584"/>
              <a:gd name="connsiteY10" fmla="*/ 23181 h 43219"/>
              <a:gd name="connsiteX11" fmla="*/ 39768 w 45584"/>
              <a:gd name="connsiteY11" fmla="*/ 30063 h 43219"/>
              <a:gd name="connsiteX12" fmla="*/ 37759 w 45584"/>
              <a:gd name="connsiteY12" fmla="*/ 35960 h 43219"/>
              <a:gd name="connsiteX13" fmla="*/ 30919 w 45584"/>
              <a:gd name="connsiteY13" fmla="*/ 36674 h 43219"/>
              <a:gd name="connsiteX14" fmla="*/ 26031 w 45584"/>
              <a:gd name="connsiteY14" fmla="*/ 42965 h 43219"/>
              <a:gd name="connsiteX15" fmla="*/ 18844 w 45584"/>
              <a:gd name="connsiteY15" fmla="*/ 39125 h 43219"/>
              <a:gd name="connsiteX16" fmla="*/ 8168 w 45584"/>
              <a:gd name="connsiteY16" fmla="*/ 35331 h 43219"/>
              <a:gd name="connsiteX17" fmla="*/ 3474 w 45584"/>
              <a:gd name="connsiteY17" fmla="*/ 31109 h 43219"/>
              <a:gd name="connsiteX18" fmla="*/ 4477 w 45584"/>
              <a:gd name="connsiteY18" fmla="*/ 25410 h 43219"/>
              <a:gd name="connsiteX19" fmla="*/ 2359 w 45584"/>
              <a:gd name="connsiteY19" fmla="*/ 19563 h 43219"/>
              <a:gd name="connsiteX20" fmla="*/ 6227 w 45584"/>
              <a:gd name="connsiteY20" fmla="*/ 14366 h 43219"/>
              <a:gd name="connsiteX21" fmla="*/ 6264 w 45584"/>
              <a:gd name="connsiteY21" fmla="*/ 14229 h 43219"/>
              <a:gd name="connsiteX0" fmla="*/ 476790 w 7656363"/>
              <a:gd name="connsiteY0" fmla="*/ 2961660 h 4918546"/>
              <a:gd name="connsiteX1" fmla="*/ 257096 w 7656363"/>
              <a:gd name="connsiteY1" fmla="*/ 2670714 h 4918546"/>
              <a:gd name="connsiteX0" fmla="*/ 807522 w 7656363"/>
              <a:gd name="connsiteY0" fmla="*/ 2818316 h 4918546"/>
              <a:gd name="connsiteX1" fmla="*/ 0 w 7656363"/>
              <a:gd name="connsiteY1" fmla="*/ 3222077 h 4918546"/>
              <a:gd name="connsiteX2" fmla="*/ 807522 w 7656363"/>
              <a:gd name="connsiteY2" fmla="*/ 2818316 h 4918546"/>
              <a:gd name="connsiteX0" fmla="*/ 104560 w 7656363"/>
              <a:gd name="connsiteY0" fmla="*/ 3649339 h 4918546"/>
              <a:gd name="connsiteX1" fmla="*/ 813517 w 7656363"/>
              <a:gd name="connsiteY1" fmla="*/ 3883282 h 4918546"/>
              <a:gd name="connsiteX0" fmla="*/ 9292 w 45584"/>
              <a:gd name="connsiteY0" fmla="*/ 34758 h 43219"/>
              <a:gd name="connsiteX1" fmla="*/ 8184 w 45584"/>
              <a:gd name="connsiteY1" fmla="*/ 35139 h 43219"/>
              <a:gd name="connsiteX2" fmla="*/ 18842 w 45584"/>
              <a:gd name="connsiteY2" fmla="*/ 38949 h 43219"/>
              <a:gd name="connsiteX3" fmla="*/ 18174 w 45584"/>
              <a:gd name="connsiteY3" fmla="*/ 37209 h 43219"/>
              <a:gd name="connsiteX4" fmla="*/ 31191 w 45584"/>
              <a:gd name="connsiteY4" fmla="*/ 34610 h 43219"/>
              <a:gd name="connsiteX5" fmla="*/ 30924 w 45584"/>
              <a:gd name="connsiteY5" fmla="*/ 36519 h 43219"/>
              <a:gd name="connsiteX6" fmla="*/ 36493 w 45584"/>
              <a:gd name="connsiteY6" fmla="*/ 22813 h 43219"/>
              <a:gd name="connsiteX7" fmla="*/ 39744 w 45584"/>
              <a:gd name="connsiteY7" fmla="*/ 29949 h 43219"/>
              <a:gd name="connsiteX8" fmla="*/ 44162 w 45584"/>
              <a:gd name="connsiteY8" fmla="*/ 15213 h 43219"/>
              <a:gd name="connsiteX9" fmla="*/ 42714 w 45584"/>
              <a:gd name="connsiteY9" fmla="*/ 17889 h 43219"/>
              <a:gd name="connsiteX10" fmla="*/ 40688 w 45584"/>
              <a:gd name="connsiteY10" fmla="*/ 5285 h 43219"/>
              <a:gd name="connsiteX11" fmla="*/ 40764 w 45584"/>
              <a:gd name="connsiteY11" fmla="*/ 6549 h 43219"/>
              <a:gd name="connsiteX12" fmla="*/ 31442 w 45584"/>
              <a:gd name="connsiteY12" fmla="*/ 3811 h 43219"/>
              <a:gd name="connsiteX13" fmla="*/ 32184 w 45584"/>
              <a:gd name="connsiteY13" fmla="*/ 2199 h 43219"/>
              <a:gd name="connsiteX14" fmla="*/ 24505 w 45584"/>
              <a:gd name="connsiteY14" fmla="*/ 4579 h 43219"/>
              <a:gd name="connsiteX15" fmla="*/ 24864 w 45584"/>
              <a:gd name="connsiteY15" fmla="*/ 3189 h 43219"/>
              <a:gd name="connsiteX16" fmla="*/ 16364 w 45584"/>
              <a:gd name="connsiteY16" fmla="*/ 5051 h 43219"/>
              <a:gd name="connsiteX17" fmla="*/ 17664 w 45584"/>
              <a:gd name="connsiteY17" fmla="*/ 6399 h 43219"/>
              <a:gd name="connsiteX18" fmla="*/ 6491 w 45584"/>
              <a:gd name="connsiteY18" fmla="*/ 15648 h 43219"/>
              <a:gd name="connsiteX19" fmla="*/ 6264 w 45584"/>
              <a:gd name="connsiteY19" fmla="*/ 14229 h 43219"/>
              <a:gd name="connsiteX0" fmla="*/ 6264 w 45584"/>
              <a:gd name="connsiteY0" fmla="*/ 14229 h 43219"/>
              <a:gd name="connsiteX1" fmla="*/ 7987 w 45584"/>
              <a:gd name="connsiteY1" fmla="*/ 6766 h 43219"/>
              <a:gd name="connsiteX2" fmla="*/ 16369 w 45584"/>
              <a:gd name="connsiteY2" fmla="*/ 5061 h 43219"/>
              <a:gd name="connsiteX3" fmla="*/ 24820 w 45584"/>
              <a:gd name="connsiteY3" fmla="*/ 3291 h 43219"/>
              <a:gd name="connsiteX4" fmla="*/ 28113 w 45584"/>
              <a:gd name="connsiteY4" fmla="*/ 59 h 43219"/>
              <a:gd name="connsiteX5" fmla="*/ 32197 w 45584"/>
              <a:gd name="connsiteY5" fmla="*/ 2340 h 43219"/>
              <a:gd name="connsiteX6" fmla="*/ 37827 w 45584"/>
              <a:gd name="connsiteY6" fmla="*/ 549 h 43219"/>
              <a:gd name="connsiteX7" fmla="*/ 40682 w 45584"/>
              <a:gd name="connsiteY7" fmla="*/ 5435 h 43219"/>
              <a:gd name="connsiteX8" fmla="*/ 44346 w 45584"/>
              <a:gd name="connsiteY8" fmla="*/ 10177 h 43219"/>
              <a:gd name="connsiteX9" fmla="*/ 44182 w 45584"/>
              <a:gd name="connsiteY9" fmla="*/ 15319 h 43219"/>
              <a:gd name="connsiteX10" fmla="*/ 45380 w 45584"/>
              <a:gd name="connsiteY10" fmla="*/ 23181 h 43219"/>
              <a:gd name="connsiteX11" fmla="*/ 39768 w 45584"/>
              <a:gd name="connsiteY11" fmla="*/ 30063 h 43219"/>
              <a:gd name="connsiteX12" fmla="*/ 37759 w 45584"/>
              <a:gd name="connsiteY12" fmla="*/ 35960 h 43219"/>
              <a:gd name="connsiteX13" fmla="*/ 30919 w 45584"/>
              <a:gd name="connsiteY13" fmla="*/ 36674 h 43219"/>
              <a:gd name="connsiteX14" fmla="*/ 26031 w 45584"/>
              <a:gd name="connsiteY14" fmla="*/ 42965 h 43219"/>
              <a:gd name="connsiteX15" fmla="*/ 18844 w 45584"/>
              <a:gd name="connsiteY15" fmla="*/ 39125 h 43219"/>
              <a:gd name="connsiteX16" fmla="*/ 8168 w 45584"/>
              <a:gd name="connsiteY16" fmla="*/ 35331 h 43219"/>
              <a:gd name="connsiteX17" fmla="*/ 3474 w 45584"/>
              <a:gd name="connsiteY17" fmla="*/ 31109 h 43219"/>
              <a:gd name="connsiteX18" fmla="*/ 4477 w 45584"/>
              <a:gd name="connsiteY18" fmla="*/ 25410 h 43219"/>
              <a:gd name="connsiteX19" fmla="*/ 2359 w 45584"/>
              <a:gd name="connsiteY19" fmla="*/ 19563 h 43219"/>
              <a:gd name="connsiteX20" fmla="*/ 6227 w 45584"/>
              <a:gd name="connsiteY20" fmla="*/ 14366 h 43219"/>
              <a:gd name="connsiteX21" fmla="*/ 6264 w 45584"/>
              <a:gd name="connsiteY21" fmla="*/ 14229 h 43219"/>
              <a:gd name="connsiteX0" fmla="*/ 476790 w 7656363"/>
              <a:gd name="connsiteY0" fmla="*/ 2961660 h 4918546"/>
              <a:gd name="connsiteX1" fmla="*/ 257096 w 7656363"/>
              <a:gd name="connsiteY1" fmla="*/ 2670714 h 4918546"/>
              <a:gd name="connsiteX0" fmla="*/ 807522 w 7656363"/>
              <a:gd name="connsiteY0" fmla="*/ 2818316 h 4918546"/>
              <a:gd name="connsiteX1" fmla="*/ 0 w 7656363"/>
              <a:gd name="connsiteY1" fmla="*/ 3222077 h 4918546"/>
              <a:gd name="connsiteX2" fmla="*/ 807522 w 7656363"/>
              <a:gd name="connsiteY2" fmla="*/ 2818316 h 4918546"/>
              <a:gd name="connsiteX0" fmla="*/ 104560 w 7656363"/>
              <a:gd name="connsiteY0" fmla="*/ 3649339 h 4918546"/>
              <a:gd name="connsiteX1" fmla="*/ 920395 w 7656363"/>
              <a:gd name="connsiteY1" fmla="*/ 3895158 h 4918546"/>
              <a:gd name="connsiteX0" fmla="*/ 9292 w 45584"/>
              <a:gd name="connsiteY0" fmla="*/ 34758 h 43219"/>
              <a:gd name="connsiteX1" fmla="*/ 8184 w 45584"/>
              <a:gd name="connsiteY1" fmla="*/ 35139 h 43219"/>
              <a:gd name="connsiteX2" fmla="*/ 18842 w 45584"/>
              <a:gd name="connsiteY2" fmla="*/ 38949 h 43219"/>
              <a:gd name="connsiteX3" fmla="*/ 18174 w 45584"/>
              <a:gd name="connsiteY3" fmla="*/ 37209 h 43219"/>
              <a:gd name="connsiteX4" fmla="*/ 31191 w 45584"/>
              <a:gd name="connsiteY4" fmla="*/ 34610 h 43219"/>
              <a:gd name="connsiteX5" fmla="*/ 30924 w 45584"/>
              <a:gd name="connsiteY5" fmla="*/ 36519 h 43219"/>
              <a:gd name="connsiteX6" fmla="*/ 36493 w 45584"/>
              <a:gd name="connsiteY6" fmla="*/ 22813 h 43219"/>
              <a:gd name="connsiteX7" fmla="*/ 39744 w 45584"/>
              <a:gd name="connsiteY7" fmla="*/ 29949 h 43219"/>
              <a:gd name="connsiteX8" fmla="*/ 44162 w 45584"/>
              <a:gd name="connsiteY8" fmla="*/ 15213 h 43219"/>
              <a:gd name="connsiteX9" fmla="*/ 42714 w 45584"/>
              <a:gd name="connsiteY9" fmla="*/ 17889 h 43219"/>
              <a:gd name="connsiteX10" fmla="*/ 40688 w 45584"/>
              <a:gd name="connsiteY10" fmla="*/ 5285 h 43219"/>
              <a:gd name="connsiteX11" fmla="*/ 40764 w 45584"/>
              <a:gd name="connsiteY11" fmla="*/ 6549 h 43219"/>
              <a:gd name="connsiteX12" fmla="*/ 31442 w 45584"/>
              <a:gd name="connsiteY12" fmla="*/ 3811 h 43219"/>
              <a:gd name="connsiteX13" fmla="*/ 32184 w 45584"/>
              <a:gd name="connsiteY13" fmla="*/ 2199 h 43219"/>
              <a:gd name="connsiteX14" fmla="*/ 24505 w 45584"/>
              <a:gd name="connsiteY14" fmla="*/ 4579 h 43219"/>
              <a:gd name="connsiteX15" fmla="*/ 24864 w 45584"/>
              <a:gd name="connsiteY15" fmla="*/ 3189 h 43219"/>
              <a:gd name="connsiteX16" fmla="*/ 16364 w 45584"/>
              <a:gd name="connsiteY16" fmla="*/ 5051 h 43219"/>
              <a:gd name="connsiteX17" fmla="*/ 17664 w 45584"/>
              <a:gd name="connsiteY17" fmla="*/ 6399 h 43219"/>
              <a:gd name="connsiteX18" fmla="*/ 6491 w 45584"/>
              <a:gd name="connsiteY18" fmla="*/ 15648 h 43219"/>
              <a:gd name="connsiteX19" fmla="*/ 6264 w 45584"/>
              <a:gd name="connsiteY19" fmla="*/ 14229 h 43219"/>
              <a:gd name="connsiteX0" fmla="*/ 6264 w 45584"/>
              <a:gd name="connsiteY0" fmla="*/ 14229 h 43219"/>
              <a:gd name="connsiteX1" fmla="*/ 7987 w 45584"/>
              <a:gd name="connsiteY1" fmla="*/ 6766 h 43219"/>
              <a:gd name="connsiteX2" fmla="*/ 16369 w 45584"/>
              <a:gd name="connsiteY2" fmla="*/ 5061 h 43219"/>
              <a:gd name="connsiteX3" fmla="*/ 24820 w 45584"/>
              <a:gd name="connsiteY3" fmla="*/ 3291 h 43219"/>
              <a:gd name="connsiteX4" fmla="*/ 28113 w 45584"/>
              <a:gd name="connsiteY4" fmla="*/ 59 h 43219"/>
              <a:gd name="connsiteX5" fmla="*/ 32197 w 45584"/>
              <a:gd name="connsiteY5" fmla="*/ 2340 h 43219"/>
              <a:gd name="connsiteX6" fmla="*/ 37827 w 45584"/>
              <a:gd name="connsiteY6" fmla="*/ 549 h 43219"/>
              <a:gd name="connsiteX7" fmla="*/ 40682 w 45584"/>
              <a:gd name="connsiteY7" fmla="*/ 5435 h 43219"/>
              <a:gd name="connsiteX8" fmla="*/ 44346 w 45584"/>
              <a:gd name="connsiteY8" fmla="*/ 10177 h 43219"/>
              <a:gd name="connsiteX9" fmla="*/ 44182 w 45584"/>
              <a:gd name="connsiteY9" fmla="*/ 15319 h 43219"/>
              <a:gd name="connsiteX10" fmla="*/ 45380 w 45584"/>
              <a:gd name="connsiteY10" fmla="*/ 23181 h 43219"/>
              <a:gd name="connsiteX11" fmla="*/ 39768 w 45584"/>
              <a:gd name="connsiteY11" fmla="*/ 30063 h 43219"/>
              <a:gd name="connsiteX12" fmla="*/ 37759 w 45584"/>
              <a:gd name="connsiteY12" fmla="*/ 35960 h 43219"/>
              <a:gd name="connsiteX13" fmla="*/ 30919 w 45584"/>
              <a:gd name="connsiteY13" fmla="*/ 36674 h 43219"/>
              <a:gd name="connsiteX14" fmla="*/ 26031 w 45584"/>
              <a:gd name="connsiteY14" fmla="*/ 42965 h 43219"/>
              <a:gd name="connsiteX15" fmla="*/ 18844 w 45584"/>
              <a:gd name="connsiteY15" fmla="*/ 39125 h 43219"/>
              <a:gd name="connsiteX16" fmla="*/ 8168 w 45584"/>
              <a:gd name="connsiteY16" fmla="*/ 35331 h 43219"/>
              <a:gd name="connsiteX17" fmla="*/ 3474 w 45584"/>
              <a:gd name="connsiteY17" fmla="*/ 31109 h 43219"/>
              <a:gd name="connsiteX18" fmla="*/ 4477 w 45584"/>
              <a:gd name="connsiteY18" fmla="*/ 25410 h 43219"/>
              <a:gd name="connsiteX19" fmla="*/ 2359 w 45584"/>
              <a:gd name="connsiteY19" fmla="*/ 19563 h 43219"/>
              <a:gd name="connsiteX20" fmla="*/ 6227 w 45584"/>
              <a:gd name="connsiteY20" fmla="*/ 14366 h 43219"/>
              <a:gd name="connsiteX21" fmla="*/ 6264 w 45584"/>
              <a:gd name="connsiteY21" fmla="*/ 14229 h 43219"/>
              <a:gd name="connsiteX0" fmla="*/ 476790 w 7656363"/>
              <a:gd name="connsiteY0" fmla="*/ 2961660 h 4918546"/>
              <a:gd name="connsiteX1" fmla="*/ 257096 w 7656363"/>
              <a:gd name="connsiteY1" fmla="*/ 2670714 h 4918546"/>
              <a:gd name="connsiteX0" fmla="*/ 807522 w 7656363"/>
              <a:gd name="connsiteY0" fmla="*/ 2818316 h 4918546"/>
              <a:gd name="connsiteX1" fmla="*/ 0 w 7656363"/>
              <a:gd name="connsiteY1" fmla="*/ 3222077 h 4918546"/>
              <a:gd name="connsiteX2" fmla="*/ 807522 w 7656363"/>
              <a:gd name="connsiteY2" fmla="*/ 2818316 h 4918546"/>
              <a:gd name="connsiteX0" fmla="*/ 567698 w 7656363"/>
              <a:gd name="connsiteY0" fmla="*/ 3328705 h 4918546"/>
              <a:gd name="connsiteX1" fmla="*/ 920395 w 7656363"/>
              <a:gd name="connsiteY1" fmla="*/ 3895158 h 4918546"/>
              <a:gd name="connsiteX0" fmla="*/ 9292 w 45584"/>
              <a:gd name="connsiteY0" fmla="*/ 34758 h 43219"/>
              <a:gd name="connsiteX1" fmla="*/ 8184 w 45584"/>
              <a:gd name="connsiteY1" fmla="*/ 35139 h 43219"/>
              <a:gd name="connsiteX2" fmla="*/ 18842 w 45584"/>
              <a:gd name="connsiteY2" fmla="*/ 38949 h 43219"/>
              <a:gd name="connsiteX3" fmla="*/ 18174 w 45584"/>
              <a:gd name="connsiteY3" fmla="*/ 37209 h 43219"/>
              <a:gd name="connsiteX4" fmla="*/ 31191 w 45584"/>
              <a:gd name="connsiteY4" fmla="*/ 34610 h 43219"/>
              <a:gd name="connsiteX5" fmla="*/ 30924 w 45584"/>
              <a:gd name="connsiteY5" fmla="*/ 36519 h 43219"/>
              <a:gd name="connsiteX6" fmla="*/ 36493 w 45584"/>
              <a:gd name="connsiteY6" fmla="*/ 22813 h 43219"/>
              <a:gd name="connsiteX7" fmla="*/ 39744 w 45584"/>
              <a:gd name="connsiteY7" fmla="*/ 29949 h 43219"/>
              <a:gd name="connsiteX8" fmla="*/ 44162 w 45584"/>
              <a:gd name="connsiteY8" fmla="*/ 15213 h 43219"/>
              <a:gd name="connsiteX9" fmla="*/ 42714 w 45584"/>
              <a:gd name="connsiteY9" fmla="*/ 17889 h 43219"/>
              <a:gd name="connsiteX10" fmla="*/ 40688 w 45584"/>
              <a:gd name="connsiteY10" fmla="*/ 5285 h 43219"/>
              <a:gd name="connsiteX11" fmla="*/ 40764 w 45584"/>
              <a:gd name="connsiteY11" fmla="*/ 6549 h 43219"/>
              <a:gd name="connsiteX12" fmla="*/ 31442 w 45584"/>
              <a:gd name="connsiteY12" fmla="*/ 3811 h 43219"/>
              <a:gd name="connsiteX13" fmla="*/ 32184 w 45584"/>
              <a:gd name="connsiteY13" fmla="*/ 2199 h 43219"/>
              <a:gd name="connsiteX14" fmla="*/ 24505 w 45584"/>
              <a:gd name="connsiteY14" fmla="*/ 4579 h 43219"/>
              <a:gd name="connsiteX15" fmla="*/ 24864 w 45584"/>
              <a:gd name="connsiteY15" fmla="*/ 3189 h 43219"/>
              <a:gd name="connsiteX16" fmla="*/ 16364 w 45584"/>
              <a:gd name="connsiteY16" fmla="*/ 5051 h 43219"/>
              <a:gd name="connsiteX17" fmla="*/ 17664 w 45584"/>
              <a:gd name="connsiteY17" fmla="*/ 6399 h 43219"/>
              <a:gd name="connsiteX18" fmla="*/ 6491 w 45584"/>
              <a:gd name="connsiteY18" fmla="*/ 15648 h 43219"/>
              <a:gd name="connsiteX19" fmla="*/ 6264 w 45584"/>
              <a:gd name="connsiteY19" fmla="*/ 14229 h 43219"/>
              <a:gd name="connsiteX0" fmla="*/ 6264 w 45584"/>
              <a:gd name="connsiteY0" fmla="*/ 14229 h 43219"/>
              <a:gd name="connsiteX1" fmla="*/ 7987 w 45584"/>
              <a:gd name="connsiteY1" fmla="*/ 6766 h 43219"/>
              <a:gd name="connsiteX2" fmla="*/ 16369 w 45584"/>
              <a:gd name="connsiteY2" fmla="*/ 5061 h 43219"/>
              <a:gd name="connsiteX3" fmla="*/ 24820 w 45584"/>
              <a:gd name="connsiteY3" fmla="*/ 3291 h 43219"/>
              <a:gd name="connsiteX4" fmla="*/ 28113 w 45584"/>
              <a:gd name="connsiteY4" fmla="*/ 59 h 43219"/>
              <a:gd name="connsiteX5" fmla="*/ 32197 w 45584"/>
              <a:gd name="connsiteY5" fmla="*/ 2340 h 43219"/>
              <a:gd name="connsiteX6" fmla="*/ 37827 w 45584"/>
              <a:gd name="connsiteY6" fmla="*/ 549 h 43219"/>
              <a:gd name="connsiteX7" fmla="*/ 40682 w 45584"/>
              <a:gd name="connsiteY7" fmla="*/ 5435 h 43219"/>
              <a:gd name="connsiteX8" fmla="*/ 44346 w 45584"/>
              <a:gd name="connsiteY8" fmla="*/ 10177 h 43219"/>
              <a:gd name="connsiteX9" fmla="*/ 44182 w 45584"/>
              <a:gd name="connsiteY9" fmla="*/ 15319 h 43219"/>
              <a:gd name="connsiteX10" fmla="*/ 45380 w 45584"/>
              <a:gd name="connsiteY10" fmla="*/ 23181 h 43219"/>
              <a:gd name="connsiteX11" fmla="*/ 39768 w 45584"/>
              <a:gd name="connsiteY11" fmla="*/ 30063 h 43219"/>
              <a:gd name="connsiteX12" fmla="*/ 37759 w 45584"/>
              <a:gd name="connsiteY12" fmla="*/ 35960 h 43219"/>
              <a:gd name="connsiteX13" fmla="*/ 30919 w 45584"/>
              <a:gd name="connsiteY13" fmla="*/ 36674 h 43219"/>
              <a:gd name="connsiteX14" fmla="*/ 26031 w 45584"/>
              <a:gd name="connsiteY14" fmla="*/ 42965 h 43219"/>
              <a:gd name="connsiteX15" fmla="*/ 18844 w 45584"/>
              <a:gd name="connsiteY15" fmla="*/ 39125 h 43219"/>
              <a:gd name="connsiteX16" fmla="*/ 8168 w 45584"/>
              <a:gd name="connsiteY16" fmla="*/ 35331 h 43219"/>
              <a:gd name="connsiteX17" fmla="*/ 3474 w 45584"/>
              <a:gd name="connsiteY17" fmla="*/ 31109 h 43219"/>
              <a:gd name="connsiteX18" fmla="*/ 4477 w 45584"/>
              <a:gd name="connsiteY18" fmla="*/ 25410 h 43219"/>
              <a:gd name="connsiteX19" fmla="*/ 2359 w 45584"/>
              <a:gd name="connsiteY19" fmla="*/ 19563 h 43219"/>
              <a:gd name="connsiteX20" fmla="*/ 6227 w 45584"/>
              <a:gd name="connsiteY20" fmla="*/ 14366 h 43219"/>
              <a:gd name="connsiteX21" fmla="*/ 6264 w 45584"/>
              <a:gd name="connsiteY21" fmla="*/ 14229 h 43219"/>
              <a:gd name="connsiteX0" fmla="*/ 476790 w 7656363"/>
              <a:gd name="connsiteY0" fmla="*/ 2961660 h 4918546"/>
              <a:gd name="connsiteX1" fmla="*/ 257096 w 7656363"/>
              <a:gd name="connsiteY1" fmla="*/ 2670714 h 4918546"/>
              <a:gd name="connsiteX0" fmla="*/ 807522 w 7656363"/>
              <a:gd name="connsiteY0" fmla="*/ 2818316 h 4918546"/>
              <a:gd name="connsiteX1" fmla="*/ 0 w 7656363"/>
              <a:gd name="connsiteY1" fmla="*/ 3222077 h 4918546"/>
              <a:gd name="connsiteX2" fmla="*/ 807522 w 7656363"/>
              <a:gd name="connsiteY2" fmla="*/ 2818316 h 4918546"/>
              <a:gd name="connsiteX0" fmla="*/ 567698 w 7656363"/>
              <a:gd name="connsiteY0" fmla="*/ 3328705 h 4918546"/>
              <a:gd name="connsiteX1" fmla="*/ 920395 w 7656363"/>
              <a:gd name="connsiteY1" fmla="*/ 3895158 h 4918546"/>
              <a:gd name="connsiteX0" fmla="*/ 9292 w 45584"/>
              <a:gd name="connsiteY0" fmla="*/ 34758 h 43219"/>
              <a:gd name="connsiteX1" fmla="*/ 8184 w 45584"/>
              <a:gd name="connsiteY1" fmla="*/ 35139 h 43219"/>
              <a:gd name="connsiteX2" fmla="*/ 18842 w 45584"/>
              <a:gd name="connsiteY2" fmla="*/ 38949 h 43219"/>
              <a:gd name="connsiteX3" fmla="*/ 18174 w 45584"/>
              <a:gd name="connsiteY3" fmla="*/ 37209 h 43219"/>
              <a:gd name="connsiteX4" fmla="*/ 31191 w 45584"/>
              <a:gd name="connsiteY4" fmla="*/ 34610 h 43219"/>
              <a:gd name="connsiteX5" fmla="*/ 30924 w 45584"/>
              <a:gd name="connsiteY5" fmla="*/ 36519 h 43219"/>
              <a:gd name="connsiteX6" fmla="*/ 36493 w 45584"/>
              <a:gd name="connsiteY6" fmla="*/ 22813 h 43219"/>
              <a:gd name="connsiteX7" fmla="*/ 39744 w 45584"/>
              <a:gd name="connsiteY7" fmla="*/ 29949 h 43219"/>
              <a:gd name="connsiteX8" fmla="*/ 44162 w 45584"/>
              <a:gd name="connsiteY8" fmla="*/ 15213 h 43219"/>
              <a:gd name="connsiteX9" fmla="*/ 42714 w 45584"/>
              <a:gd name="connsiteY9" fmla="*/ 17889 h 43219"/>
              <a:gd name="connsiteX10" fmla="*/ 40688 w 45584"/>
              <a:gd name="connsiteY10" fmla="*/ 5285 h 43219"/>
              <a:gd name="connsiteX11" fmla="*/ 40764 w 45584"/>
              <a:gd name="connsiteY11" fmla="*/ 6549 h 43219"/>
              <a:gd name="connsiteX12" fmla="*/ 31442 w 45584"/>
              <a:gd name="connsiteY12" fmla="*/ 3811 h 43219"/>
              <a:gd name="connsiteX13" fmla="*/ 32184 w 45584"/>
              <a:gd name="connsiteY13" fmla="*/ 2199 h 43219"/>
              <a:gd name="connsiteX14" fmla="*/ 24505 w 45584"/>
              <a:gd name="connsiteY14" fmla="*/ 4579 h 43219"/>
              <a:gd name="connsiteX15" fmla="*/ 24864 w 45584"/>
              <a:gd name="connsiteY15" fmla="*/ 3189 h 43219"/>
              <a:gd name="connsiteX16" fmla="*/ 16364 w 45584"/>
              <a:gd name="connsiteY16" fmla="*/ 5051 h 43219"/>
              <a:gd name="connsiteX17" fmla="*/ 17664 w 45584"/>
              <a:gd name="connsiteY17" fmla="*/ 6399 h 43219"/>
              <a:gd name="connsiteX18" fmla="*/ 6491 w 45584"/>
              <a:gd name="connsiteY18" fmla="*/ 15648 h 43219"/>
              <a:gd name="connsiteX19" fmla="*/ 6264 w 45584"/>
              <a:gd name="connsiteY19" fmla="*/ 14229 h 43219"/>
              <a:gd name="connsiteX0" fmla="*/ 6264 w 45584"/>
              <a:gd name="connsiteY0" fmla="*/ 14229 h 43219"/>
              <a:gd name="connsiteX1" fmla="*/ 7987 w 45584"/>
              <a:gd name="connsiteY1" fmla="*/ 6766 h 43219"/>
              <a:gd name="connsiteX2" fmla="*/ 16369 w 45584"/>
              <a:gd name="connsiteY2" fmla="*/ 5061 h 43219"/>
              <a:gd name="connsiteX3" fmla="*/ 24820 w 45584"/>
              <a:gd name="connsiteY3" fmla="*/ 3291 h 43219"/>
              <a:gd name="connsiteX4" fmla="*/ 28113 w 45584"/>
              <a:gd name="connsiteY4" fmla="*/ 59 h 43219"/>
              <a:gd name="connsiteX5" fmla="*/ 32197 w 45584"/>
              <a:gd name="connsiteY5" fmla="*/ 2340 h 43219"/>
              <a:gd name="connsiteX6" fmla="*/ 37827 w 45584"/>
              <a:gd name="connsiteY6" fmla="*/ 549 h 43219"/>
              <a:gd name="connsiteX7" fmla="*/ 40682 w 45584"/>
              <a:gd name="connsiteY7" fmla="*/ 5435 h 43219"/>
              <a:gd name="connsiteX8" fmla="*/ 44346 w 45584"/>
              <a:gd name="connsiteY8" fmla="*/ 10177 h 43219"/>
              <a:gd name="connsiteX9" fmla="*/ 44182 w 45584"/>
              <a:gd name="connsiteY9" fmla="*/ 15319 h 43219"/>
              <a:gd name="connsiteX10" fmla="*/ 45380 w 45584"/>
              <a:gd name="connsiteY10" fmla="*/ 23181 h 43219"/>
              <a:gd name="connsiteX11" fmla="*/ 39768 w 45584"/>
              <a:gd name="connsiteY11" fmla="*/ 30063 h 43219"/>
              <a:gd name="connsiteX12" fmla="*/ 37759 w 45584"/>
              <a:gd name="connsiteY12" fmla="*/ 35960 h 43219"/>
              <a:gd name="connsiteX13" fmla="*/ 30919 w 45584"/>
              <a:gd name="connsiteY13" fmla="*/ 36674 h 43219"/>
              <a:gd name="connsiteX14" fmla="*/ 26031 w 45584"/>
              <a:gd name="connsiteY14" fmla="*/ 42965 h 43219"/>
              <a:gd name="connsiteX15" fmla="*/ 18844 w 45584"/>
              <a:gd name="connsiteY15" fmla="*/ 39125 h 43219"/>
              <a:gd name="connsiteX16" fmla="*/ 8168 w 45584"/>
              <a:gd name="connsiteY16" fmla="*/ 35331 h 43219"/>
              <a:gd name="connsiteX17" fmla="*/ 3474 w 45584"/>
              <a:gd name="connsiteY17" fmla="*/ 31109 h 43219"/>
              <a:gd name="connsiteX18" fmla="*/ 4477 w 45584"/>
              <a:gd name="connsiteY18" fmla="*/ 25410 h 43219"/>
              <a:gd name="connsiteX19" fmla="*/ 2359 w 45584"/>
              <a:gd name="connsiteY19" fmla="*/ 19563 h 43219"/>
              <a:gd name="connsiteX20" fmla="*/ 6227 w 45584"/>
              <a:gd name="connsiteY20" fmla="*/ 14366 h 43219"/>
              <a:gd name="connsiteX21" fmla="*/ 6264 w 45584"/>
              <a:gd name="connsiteY21" fmla="*/ 14229 h 43219"/>
              <a:gd name="connsiteX0" fmla="*/ 987429 w 7656363"/>
              <a:gd name="connsiteY0" fmla="*/ 1560372 h 4918546"/>
              <a:gd name="connsiteX1" fmla="*/ 257096 w 7656363"/>
              <a:gd name="connsiteY1" fmla="*/ 2670714 h 4918546"/>
              <a:gd name="connsiteX0" fmla="*/ 807522 w 7656363"/>
              <a:gd name="connsiteY0" fmla="*/ 2818316 h 4918546"/>
              <a:gd name="connsiteX1" fmla="*/ 0 w 7656363"/>
              <a:gd name="connsiteY1" fmla="*/ 3222077 h 4918546"/>
              <a:gd name="connsiteX2" fmla="*/ 807522 w 7656363"/>
              <a:gd name="connsiteY2" fmla="*/ 2818316 h 4918546"/>
              <a:gd name="connsiteX0" fmla="*/ 567698 w 7656363"/>
              <a:gd name="connsiteY0" fmla="*/ 3328705 h 4918546"/>
              <a:gd name="connsiteX1" fmla="*/ 920395 w 7656363"/>
              <a:gd name="connsiteY1" fmla="*/ 3895158 h 4918546"/>
              <a:gd name="connsiteX0" fmla="*/ 9292 w 45584"/>
              <a:gd name="connsiteY0" fmla="*/ 34758 h 43219"/>
              <a:gd name="connsiteX1" fmla="*/ 8184 w 45584"/>
              <a:gd name="connsiteY1" fmla="*/ 35139 h 43219"/>
              <a:gd name="connsiteX2" fmla="*/ 18842 w 45584"/>
              <a:gd name="connsiteY2" fmla="*/ 38949 h 43219"/>
              <a:gd name="connsiteX3" fmla="*/ 18174 w 45584"/>
              <a:gd name="connsiteY3" fmla="*/ 37209 h 43219"/>
              <a:gd name="connsiteX4" fmla="*/ 31191 w 45584"/>
              <a:gd name="connsiteY4" fmla="*/ 34610 h 43219"/>
              <a:gd name="connsiteX5" fmla="*/ 30924 w 45584"/>
              <a:gd name="connsiteY5" fmla="*/ 36519 h 43219"/>
              <a:gd name="connsiteX6" fmla="*/ 36493 w 45584"/>
              <a:gd name="connsiteY6" fmla="*/ 22813 h 43219"/>
              <a:gd name="connsiteX7" fmla="*/ 39744 w 45584"/>
              <a:gd name="connsiteY7" fmla="*/ 29949 h 43219"/>
              <a:gd name="connsiteX8" fmla="*/ 44162 w 45584"/>
              <a:gd name="connsiteY8" fmla="*/ 15213 h 43219"/>
              <a:gd name="connsiteX9" fmla="*/ 42714 w 45584"/>
              <a:gd name="connsiteY9" fmla="*/ 17889 h 43219"/>
              <a:gd name="connsiteX10" fmla="*/ 40688 w 45584"/>
              <a:gd name="connsiteY10" fmla="*/ 5285 h 43219"/>
              <a:gd name="connsiteX11" fmla="*/ 40764 w 45584"/>
              <a:gd name="connsiteY11" fmla="*/ 6549 h 43219"/>
              <a:gd name="connsiteX12" fmla="*/ 31442 w 45584"/>
              <a:gd name="connsiteY12" fmla="*/ 3811 h 43219"/>
              <a:gd name="connsiteX13" fmla="*/ 32184 w 45584"/>
              <a:gd name="connsiteY13" fmla="*/ 2199 h 43219"/>
              <a:gd name="connsiteX14" fmla="*/ 24505 w 45584"/>
              <a:gd name="connsiteY14" fmla="*/ 4579 h 43219"/>
              <a:gd name="connsiteX15" fmla="*/ 24864 w 45584"/>
              <a:gd name="connsiteY15" fmla="*/ 3189 h 43219"/>
              <a:gd name="connsiteX16" fmla="*/ 16364 w 45584"/>
              <a:gd name="connsiteY16" fmla="*/ 5051 h 43219"/>
              <a:gd name="connsiteX17" fmla="*/ 17664 w 45584"/>
              <a:gd name="connsiteY17" fmla="*/ 6399 h 43219"/>
              <a:gd name="connsiteX18" fmla="*/ 6491 w 45584"/>
              <a:gd name="connsiteY18" fmla="*/ 15648 h 43219"/>
              <a:gd name="connsiteX19" fmla="*/ 6264 w 45584"/>
              <a:gd name="connsiteY19" fmla="*/ 14229 h 43219"/>
              <a:gd name="connsiteX0" fmla="*/ 4733 w 44053"/>
              <a:gd name="connsiteY0" fmla="*/ 14229 h 43219"/>
              <a:gd name="connsiteX1" fmla="*/ 6456 w 44053"/>
              <a:gd name="connsiteY1" fmla="*/ 6766 h 43219"/>
              <a:gd name="connsiteX2" fmla="*/ 14838 w 44053"/>
              <a:gd name="connsiteY2" fmla="*/ 5061 h 43219"/>
              <a:gd name="connsiteX3" fmla="*/ 23289 w 44053"/>
              <a:gd name="connsiteY3" fmla="*/ 3291 h 43219"/>
              <a:gd name="connsiteX4" fmla="*/ 26582 w 44053"/>
              <a:gd name="connsiteY4" fmla="*/ 59 h 43219"/>
              <a:gd name="connsiteX5" fmla="*/ 30666 w 44053"/>
              <a:gd name="connsiteY5" fmla="*/ 2340 h 43219"/>
              <a:gd name="connsiteX6" fmla="*/ 36296 w 44053"/>
              <a:gd name="connsiteY6" fmla="*/ 549 h 43219"/>
              <a:gd name="connsiteX7" fmla="*/ 39151 w 44053"/>
              <a:gd name="connsiteY7" fmla="*/ 5435 h 43219"/>
              <a:gd name="connsiteX8" fmla="*/ 42815 w 44053"/>
              <a:gd name="connsiteY8" fmla="*/ 10177 h 43219"/>
              <a:gd name="connsiteX9" fmla="*/ 42651 w 44053"/>
              <a:gd name="connsiteY9" fmla="*/ 15319 h 43219"/>
              <a:gd name="connsiteX10" fmla="*/ 43849 w 44053"/>
              <a:gd name="connsiteY10" fmla="*/ 23181 h 43219"/>
              <a:gd name="connsiteX11" fmla="*/ 38237 w 44053"/>
              <a:gd name="connsiteY11" fmla="*/ 30063 h 43219"/>
              <a:gd name="connsiteX12" fmla="*/ 36228 w 44053"/>
              <a:gd name="connsiteY12" fmla="*/ 35960 h 43219"/>
              <a:gd name="connsiteX13" fmla="*/ 29388 w 44053"/>
              <a:gd name="connsiteY13" fmla="*/ 36674 h 43219"/>
              <a:gd name="connsiteX14" fmla="*/ 24500 w 44053"/>
              <a:gd name="connsiteY14" fmla="*/ 42965 h 43219"/>
              <a:gd name="connsiteX15" fmla="*/ 17313 w 44053"/>
              <a:gd name="connsiteY15" fmla="*/ 39125 h 43219"/>
              <a:gd name="connsiteX16" fmla="*/ 6637 w 44053"/>
              <a:gd name="connsiteY16" fmla="*/ 35331 h 43219"/>
              <a:gd name="connsiteX17" fmla="*/ 1943 w 44053"/>
              <a:gd name="connsiteY17" fmla="*/ 31109 h 43219"/>
              <a:gd name="connsiteX18" fmla="*/ 2946 w 44053"/>
              <a:gd name="connsiteY18" fmla="*/ 25410 h 43219"/>
              <a:gd name="connsiteX19" fmla="*/ 828 w 44053"/>
              <a:gd name="connsiteY19" fmla="*/ 19563 h 43219"/>
              <a:gd name="connsiteX20" fmla="*/ 4696 w 44053"/>
              <a:gd name="connsiteY20" fmla="*/ 14366 h 43219"/>
              <a:gd name="connsiteX21" fmla="*/ 4733 w 44053"/>
              <a:gd name="connsiteY21" fmla="*/ 14229 h 43219"/>
              <a:gd name="connsiteX0" fmla="*/ 730333 w 7399267"/>
              <a:gd name="connsiteY0" fmla="*/ 1560372 h 4918546"/>
              <a:gd name="connsiteX1" fmla="*/ 0 w 7399267"/>
              <a:gd name="connsiteY1" fmla="*/ 2670714 h 4918546"/>
              <a:gd name="connsiteX0" fmla="*/ 550426 w 7399267"/>
              <a:gd name="connsiteY0" fmla="*/ 2818316 h 4918546"/>
              <a:gd name="connsiteX1" fmla="*/ 882935 w 7399267"/>
              <a:gd name="connsiteY1" fmla="*/ 2592685 h 4918546"/>
              <a:gd name="connsiteX2" fmla="*/ 550426 w 7399267"/>
              <a:gd name="connsiteY2" fmla="*/ 2818316 h 4918546"/>
              <a:gd name="connsiteX0" fmla="*/ 310602 w 7399267"/>
              <a:gd name="connsiteY0" fmla="*/ 3328705 h 4918546"/>
              <a:gd name="connsiteX1" fmla="*/ 663299 w 7399267"/>
              <a:gd name="connsiteY1" fmla="*/ 3895158 h 4918546"/>
              <a:gd name="connsiteX0" fmla="*/ 7761 w 44053"/>
              <a:gd name="connsiteY0" fmla="*/ 34758 h 43219"/>
              <a:gd name="connsiteX1" fmla="*/ 6653 w 44053"/>
              <a:gd name="connsiteY1" fmla="*/ 35139 h 43219"/>
              <a:gd name="connsiteX2" fmla="*/ 17311 w 44053"/>
              <a:gd name="connsiteY2" fmla="*/ 38949 h 43219"/>
              <a:gd name="connsiteX3" fmla="*/ 16643 w 44053"/>
              <a:gd name="connsiteY3" fmla="*/ 37209 h 43219"/>
              <a:gd name="connsiteX4" fmla="*/ 29660 w 44053"/>
              <a:gd name="connsiteY4" fmla="*/ 34610 h 43219"/>
              <a:gd name="connsiteX5" fmla="*/ 29393 w 44053"/>
              <a:gd name="connsiteY5" fmla="*/ 36519 h 43219"/>
              <a:gd name="connsiteX6" fmla="*/ 34962 w 44053"/>
              <a:gd name="connsiteY6" fmla="*/ 22813 h 43219"/>
              <a:gd name="connsiteX7" fmla="*/ 38213 w 44053"/>
              <a:gd name="connsiteY7" fmla="*/ 29949 h 43219"/>
              <a:gd name="connsiteX8" fmla="*/ 42631 w 44053"/>
              <a:gd name="connsiteY8" fmla="*/ 15213 h 43219"/>
              <a:gd name="connsiteX9" fmla="*/ 41183 w 44053"/>
              <a:gd name="connsiteY9" fmla="*/ 17889 h 43219"/>
              <a:gd name="connsiteX10" fmla="*/ 39157 w 44053"/>
              <a:gd name="connsiteY10" fmla="*/ 5285 h 43219"/>
              <a:gd name="connsiteX11" fmla="*/ 39233 w 44053"/>
              <a:gd name="connsiteY11" fmla="*/ 6549 h 43219"/>
              <a:gd name="connsiteX12" fmla="*/ 29911 w 44053"/>
              <a:gd name="connsiteY12" fmla="*/ 3811 h 43219"/>
              <a:gd name="connsiteX13" fmla="*/ 30653 w 44053"/>
              <a:gd name="connsiteY13" fmla="*/ 2199 h 43219"/>
              <a:gd name="connsiteX14" fmla="*/ 22974 w 44053"/>
              <a:gd name="connsiteY14" fmla="*/ 4579 h 43219"/>
              <a:gd name="connsiteX15" fmla="*/ 23333 w 44053"/>
              <a:gd name="connsiteY15" fmla="*/ 3189 h 43219"/>
              <a:gd name="connsiteX16" fmla="*/ 14833 w 44053"/>
              <a:gd name="connsiteY16" fmla="*/ 5051 h 43219"/>
              <a:gd name="connsiteX17" fmla="*/ 16133 w 44053"/>
              <a:gd name="connsiteY17" fmla="*/ 6399 h 43219"/>
              <a:gd name="connsiteX18" fmla="*/ 4960 w 44053"/>
              <a:gd name="connsiteY18" fmla="*/ 15648 h 43219"/>
              <a:gd name="connsiteX19" fmla="*/ 4733 w 44053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596635 w 7265569"/>
              <a:gd name="connsiteY0" fmla="*/ 1560372 h 4918546"/>
              <a:gd name="connsiteX1" fmla="*/ 103808 w 7265569"/>
              <a:gd name="connsiteY1" fmla="*/ 2599462 h 4918546"/>
              <a:gd name="connsiteX0" fmla="*/ 416728 w 7265569"/>
              <a:gd name="connsiteY0" fmla="*/ 2818316 h 4918546"/>
              <a:gd name="connsiteX1" fmla="*/ 749237 w 7265569"/>
              <a:gd name="connsiteY1" fmla="*/ 2592685 h 4918546"/>
              <a:gd name="connsiteX2" fmla="*/ 416728 w 7265569"/>
              <a:gd name="connsiteY2" fmla="*/ 2818316 h 4918546"/>
              <a:gd name="connsiteX0" fmla="*/ 176904 w 7265569"/>
              <a:gd name="connsiteY0" fmla="*/ 3328705 h 4918546"/>
              <a:gd name="connsiteX1" fmla="*/ 529601 w 7265569"/>
              <a:gd name="connsiteY1" fmla="*/ 3895158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596635 w 7265569"/>
              <a:gd name="connsiteY0" fmla="*/ 1560372 h 4918546"/>
              <a:gd name="connsiteX1" fmla="*/ 103808 w 7265569"/>
              <a:gd name="connsiteY1" fmla="*/ 2599462 h 4918546"/>
              <a:gd name="connsiteX0" fmla="*/ 416728 w 7265569"/>
              <a:gd name="connsiteY0" fmla="*/ 2818316 h 4918546"/>
              <a:gd name="connsiteX1" fmla="*/ 749237 w 7265569"/>
              <a:gd name="connsiteY1" fmla="*/ 2592685 h 4918546"/>
              <a:gd name="connsiteX2" fmla="*/ 416728 w 7265569"/>
              <a:gd name="connsiteY2" fmla="*/ 2818316 h 4918546"/>
              <a:gd name="connsiteX0" fmla="*/ 176904 w 7265569"/>
              <a:gd name="connsiteY0" fmla="*/ 3328705 h 4918546"/>
              <a:gd name="connsiteX1" fmla="*/ 529601 w 7265569"/>
              <a:gd name="connsiteY1" fmla="*/ 3895158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644136 w 7265569"/>
              <a:gd name="connsiteY0" fmla="*/ 1643499 h 4918546"/>
              <a:gd name="connsiteX1" fmla="*/ 103808 w 7265569"/>
              <a:gd name="connsiteY1" fmla="*/ 2599462 h 4918546"/>
              <a:gd name="connsiteX0" fmla="*/ 416728 w 7265569"/>
              <a:gd name="connsiteY0" fmla="*/ 2818316 h 4918546"/>
              <a:gd name="connsiteX1" fmla="*/ 749237 w 7265569"/>
              <a:gd name="connsiteY1" fmla="*/ 2592685 h 4918546"/>
              <a:gd name="connsiteX2" fmla="*/ 416728 w 7265569"/>
              <a:gd name="connsiteY2" fmla="*/ 2818316 h 4918546"/>
              <a:gd name="connsiteX0" fmla="*/ 176904 w 7265569"/>
              <a:gd name="connsiteY0" fmla="*/ 3328705 h 4918546"/>
              <a:gd name="connsiteX1" fmla="*/ 529601 w 7265569"/>
              <a:gd name="connsiteY1" fmla="*/ 3895158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644136 w 7265569"/>
              <a:gd name="connsiteY0" fmla="*/ 1643499 h 4918546"/>
              <a:gd name="connsiteX1" fmla="*/ 103808 w 7265569"/>
              <a:gd name="connsiteY1" fmla="*/ 2599462 h 4918546"/>
              <a:gd name="connsiteX0" fmla="*/ 416728 w 7265569"/>
              <a:gd name="connsiteY0" fmla="*/ 2818316 h 4918546"/>
              <a:gd name="connsiteX1" fmla="*/ 749237 w 7265569"/>
              <a:gd name="connsiteY1" fmla="*/ 2592685 h 4918546"/>
              <a:gd name="connsiteX2" fmla="*/ 416728 w 7265569"/>
              <a:gd name="connsiteY2" fmla="*/ 2818316 h 4918546"/>
              <a:gd name="connsiteX0" fmla="*/ 176904 w 7265569"/>
              <a:gd name="connsiteY0" fmla="*/ 3328705 h 4918546"/>
              <a:gd name="connsiteX1" fmla="*/ 529601 w 7265569"/>
              <a:gd name="connsiteY1" fmla="*/ 3895158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  <a:gd name="connsiteX0" fmla="*/ 4013 w 43333"/>
              <a:gd name="connsiteY0" fmla="*/ 14229 h 43219"/>
              <a:gd name="connsiteX1" fmla="*/ 5736 w 43333"/>
              <a:gd name="connsiteY1" fmla="*/ 6766 h 43219"/>
              <a:gd name="connsiteX2" fmla="*/ 14118 w 43333"/>
              <a:gd name="connsiteY2" fmla="*/ 5061 h 43219"/>
              <a:gd name="connsiteX3" fmla="*/ 22569 w 43333"/>
              <a:gd name="connsiteY3" fmla="*/ 3291 h 43219"/>
              <a:gd name="connsiteX4" fmla="*/ 25862 w 43333"/>
              <a:gd name="connsiteY4" fmla="*/ 59 h 43219"/>
              <a:gd name="connsiteX5" fmla="*/ 29946 w 43333"/>
              <a:gd name="connsiteY5" fmla="*/ 2340 h 43219"/>
              <a:gd name="connsiteX6" fmla="*/ 35576 w 43333"/>
              <a:gd name="connsiteY6" fmla="*/ 549 h 43219"/>
              <a:gd name="connsiteX7" fmla="*/ 38431 w 43333"/>
              <a:gd name="connsiteY7" fmla="*/ 5435 h 43219"/>
              <a:gd name="connsiteX8" fmla="*/ 42095 w 43333"/>
              <a:gd name="connsiteY8" fmla="*/ 10177 h 43219"/>
              <a:gd name="connsiteX9" fmla="*/ 41931 w 43333"/>
              <a:gd name="connsiteY9" fmla="*/ 15319 h 43219"/>
              <a:gd name="connsiteX10" fmla="*/ 43129 w 43333"/>
              <a:gd name="connsiteY10" fmla="*/ 23181 h 43219"/>
              <a:gd name="connsiteX11" fmla="*/ 37517 w 43333"/>
              <a:gd name="connsiteY11" fmla="*/ 30063 h 43219"/>
              <a:gd name="connsiteX12" fmla="*/ 35508 w 43333"/>
              <a:gd name="connsiteY12" fmla="*/ 35960 h 43219"/>
              <a:gd name="connsiteX13" fmla="*/ 28668 w 43333"/>
              <a:gd name="connsiteY13" fmla="*/ 36674 h 43219"/>
              <a:gd name="connsiteX14" fmla="*/ 23780 w 43333"/>
              <a:gd name="connsiteY14" fmla="*/ 42965 h 43219"/>
              <a:gd name="connsiteX15" fmla="*/ 16593 w 43333"/>
              <a:gd name="connsiteY15" fmla="*/ 39125 h 43219"/>
              <a:gd name="connsiteX16" fmla="*/ 5917 w 43333"/>
              <a:gd name="connsiteY16" fmla="*/ 35331 h 43219"/>
              <a:gd name="connsiteX17" fmla="*/ 1223 w 43333"/>
              <a:gd name="connsiteY17" fmla="*/ 31109 h 43219"/>
              <a:gd name="connsiteX18" fmla="*/ 2226 w 43333"/>
              <a:gd name="connsiteY18" fmla="*/ 25410 h 43219"/>
              <a:gd name="connsiteX19" fmla="*/ 108 w 43333"/>
              <a:gd name="connsiteY19" fmla="*/ 19563 h 43219"/>
              <a:gd name="connsiteX20" fmla="*/ 3976 w 43333"/>
              <a:gd name="connsiteY20" fmla="*/ 14366 h 43219"/>
              <a:gd name="connsiteX21" fmla="*/ 4013 w 43333"/>
              <a:gd name="connsiteY21" fmla="*/ 14229 h 43219"/>
              <a:gd name="connsiteX0" fmla="*/ 656843 w 7278276"/>
              <a:gd name="connsiteY0" fmla="*/ 1643499 h 4918546"/>
              <a:gd name="connsiteX1" fmla="*/ 45263 w 7278276"/>
              <a:gd name="connsiteY1" fmla="*/ 2587587 h 4918546"/>
              <a:gd name="connsiteX0" fmla="*/ 429435 w 7278276"/>
              <a:gd name="connsiteY0" fmla="*/ 2818316 h 4918546"/>
              <a:gd name="connsiteX1" fmla="*/ 761944 w 7278276"/>
              <a:gd name="connsiteY1" fmla="*/ 2592685 h 4918546"/>
              <a:gd name="connsiteX2" fmla="*/ 429435 w 7278276"/>
              <a:gd name="connsiteY2" fmla="*/ 2818316 h 4918546"/>
              <a:gd name="connsiteX0" fmla="*/ 189611 w 7278276"/>
              <a:gd name="connsiteY0" fmla="*/ 3328705 h 4918546"/>
              <a:gd name="connsiteX1" fmla="*/ 542308 w 7278276"/>
              <a:gd name="connsiteY1" fmla="*/ 3895158 h 4918546"/>
              <a:gd name="connsiteX0" fmla="*/ 7041 w 43333"/>
              <a:gd name="connsiteY0" fmla="*/ 34758 h 43219"/>
              <a:gd name="connsiteX1" fmla="*/ 5933 w 43333"/>
              <a:gd name="connsiteY1" fmla="*/ 35139 h 43219"/>
              <a:gd name="connsiteX2" fmla="*/ 16591 w 43333"/>
              <a:gd name="connsiteY2" fmla="*/ 38949 h 43219"/>
              <a:gd name="connsiteX3" fmla="*/ 15923 w 43333"/>
              <a:gd name="connsiteY3" fmla="*/ 37209 h 43219"/>
              <a:gd name="connsiteX4" fmla="*/ 28940 w 43333"/>
              <a:gd name="connsiteY4" fmla="*/ 34610 h 43219"/>
              <a:gd name="connsiteX5" fmla="*/ 28673 w 43333"/>
              <a:gd name="connsiteY5" fmla="*/ 36519 h 43219"/>
              <a:gd name="connsiteX6" fmla="*/ 34242 w 43333"/>
              <a:gd name="connsiteY6" fmla="*/ 22813 h 43219"/>
              <a:gd name="connsiteX7" fmla="*/ 37493 w 43333"/>
              <a:gd name="connsiteY7" fmla="*/ 29949 h 43219"/>
              <a:gd name="connsiteX8" fmla="*/ 41911 w 43333"/>
              <a:gd name="connsiteY8" fmla="*/ 15213 h 43219"/>
              <a:gd name="connsiteX9" fmla="*/ 40463 w 43333"/>
              <a:gd name="connsiteY9" fmla="*/ 17889 h 43219"/>
              <a:gd name="connsiteX10" fmla="*/ 38437 w 43333"/>
              <a:gd name="connsiteY10" fmla="*/ 5285 h 43219"/>
              <a:gd name="connsiteX11" fmla="*/ 38513 w 43333"/>
              <a:gd name="connsiteY11" fmla="*/ 6549 h 43219"/>
              <a:gd name="connsiteX12" fmla="*/ 29191 w 43333"/>
              <a:gd name="connsiteY12" fmla="*/ 3811 h 43219"/>
              <a:gd name="connsiteX13" fmla="*/ 29933 w 43333"/>
              <a:gd name="connsiteY13" fmla="*/ 2199 h 43219"/>
              <a:gd name="connsiteX14" fmla="*/ 22254 w 43333"/>
              <a:gd name="connsiteY14" fmla="*/ 4579 h 43219"/>
              <a:gd name="connsiteX15" fmla="*/ 22613 w 43333"/>
              <a:gd name="connsiteY15" fmla="*/ 3189 h 43219"/>
              <a:gd name="connsiteX16" fmla="*/ 14113 w 43333"/>
              <a:gd name="connsiteY16" fmla="*/ 5051 h 43219"/>
              <a:gd name="connsiteX17" fmla="*/ 15413 w 43333"/>
              <a:gd name="connsiteY17" fmla="*/ 6399 h 43219"/>
              <a:gd name="connsiteX18" fmla="*/ 4240 w 43333"/>
              <a:gd name="connsiteY18" fmla="*/ 15648 h 43219"/>
              <a:gd name="connsiteX19" fmla="*/ 4013 w 43333"/>
              <a:gd name="connsiteY19" fmla="*/ 14229 h 43219"/>
              <a:gd name="connsiteX0" fmla="*/ 3937 w 43257"/>
              <a:gd name="connsiteY0" fmla="*/ 14229 h 43219"/>
              <a:gd name="connsiteX1" fmla="*/ 5660 w 43257"/>
              <a:gd name="connsiteY1" fmla="*/ 6766 h 43219"/>
              <a:gd name="connsiteX2" fmla="*/ 14042 w 43257"/>
              <a:gd name="connsiteY2" fmla="*/ 5061 h 43219"/>
              <a:gd name="connsiteX3" fmla="*/ 22493 w 43257"/>
              <a:gd name="connsiteY3" fmla="*/ 3291 h 43219"/>
              <a:gd name="connsiteX4" fmla="*/ 25786 w 43257"/>
              <a:gd name="connsiteY4" fmla="*/ 59 h 43219"/>
              <a:gd name="connsiteX5" fmla="*/ 29870 w 43257"/>
              <a:gd name="connsiteY5" fmla="*/ 2340 h 43219"/>
              <a:gd name="connsiteX6" fmla="*/ 35500 w 43257"/>
              <a:gd name="connsiteY6" fmla="*/ 549 h 43219"/>
              <a:gd name="connsiteX7" fmla="*/ 38355 w 43257"/>
              <a:gd name="connsiteY7" fmla="*/ 5435 h 43219"/>
              <a:gd name="connsiteX8" fmla="*/ 42019 w 43257"/>
              <a:gd name="connsiteY8" fmla="*/ 10177 h 43219"/>
              <a:gd name="connsiteX9" fmla="*/ 41855 w 43257"/>
              <a:gd name="connsiteY9" fmla="*/ 15319 h 43219"/>
              <a:gd name="connsiteX10" fmla="*/ 43053 w 43257"/>
              <a:gd name="connsiteY10" fmla="*/ 23181 h 43219"/>
              <a:gd name="connsiteX11" fmla="*/ 37441 w 43257"/>
              <a:gd name="connsiteY11" fmla="*/ 30063 h 43219"/>
              <a:gd name="connsiteX12" fmla="*/ 35432 w 43257"/>
              <a:gd name="connsiteY12" fmla="*/ 35960 h 43219"/>
              <a:gd name="connsiteX13" fmla="*/ 28592 w 43257"/>
              <a:gd name="connsiteY13" fmla="*/ 36674 h 43219"/>
              <a:gd name="connsiteX14" fmla="*/ 23704 w 43257"/>
              <a:gd name="connsiteY14" fmla="*/ 42965 h 43219"/>
              <a:gd name="connsiteX15" fmla="*/ 16517 w 43257"/>
              <a:gd name="connsiteY15" fmla="*/ 39125 h 43219"/>
              <a:gd name="connsiteX16" fmla="*/ 5841 w 43257"/>
              <a:gd name="connsiteY16" fmla="*/ 35331 h 43219"/>
              <a:gd name="connsiteX17" fmla="*/ 1147 w 43257"/>
              <a:gd name="connsiteY17" fmla="*/ 31109 h 43219"/>
              <a:gd name="connsiteX18" fmla="*/ 2150 w 43257"/>
              <a:gd name="connsiteY18" fmla="*/ 25410 h 43219"/>
              <a:gd name="connsiteX19" fmla="*/ 32 w 43257"/>
              <a:gd name="connsiteY19" fmla="*/ 19563 h 43219"/>
              <a:gd name="connsiteX20" fmla="*/ 3900 w 43257"/>
              <a:gd name="connsiteY20" fmla="*/ 14366 h 43219"/>
              <a:gd name="connsiteX21" fmla="*/ 3937 w 43257"/>
              <a:gd name="connsiteY21" fmla="*/ 14229 h 43219"/>
              <a:gd name="connsiteX0" fmla="*/ 644078 w 7265511"/>
              <a:gd name="connsiteY0" fmla="*/ 1643499 h 4918546"/>
              <a:gd name="connsiteX1" fmla="*/ 70977 w 7265511"/>
              <a:gd name="connsiteY1" fmla="*/ 2587587 h 4918546"/>
              <a:gd name="connsiteX0" fmla="*/ 416670 w 7265511"/>
              <a:gd name="connsiteY0" fmla="*/ 2818316 h 4918546"/>
              <a:gd name="connsiteX1" fmla="*/ 749179 w 7265511"/>
              <a:gd name="connsiteY1" fmla="*/ 2592685 h 4918546"/>
              <a:gd name="connsiteX2" fmla="*/ 416670 w 7265511"/>
              <a:gd name="connsiteY2" fmla="*/ 2818316 h 4918546"/>
              <a:gd name="connsiteX0" fmla="*/ 176846 w 7265511"/>
              <a:gd name="connsiteY0" fmla="*/ 3328705 h 4918546"/>
              <a:gd name="connsiteX1" fmla="*/ 529543 w 7265511"/>
              <a:gd name="connsiteY1" fmla="*/ 3895158 h 4918546"/>
              <a:gd name="connsiteX0" fmla="*/ 6965 w 43257"/>
              <a:gd name="connsiteY0" fmla="*/ 34758 h 43219"/>
              <a:gd name="connsiteX1" fmla="*/ 5857 w 43257"/>
              <a:gd name="connsiteY1" fmla="*/ 35139 h 43219"/>
              <a:gd name="connsiteX2" fmla="*/ 16515 w 43257"/>
              <a:gd name="connsiteY2" fmla="*/ 38949 h 43219"/>
              <a:gd name="connsiteX3" fmla="*/ 15847 w 43257"/>
              <a:gd name="connsiteY3" fmla="*/ 37209 h 43219"/>
              <a:gd name="connsiteX4" fmla="*/ 28864 w 43257"/>
              <a:gd name="connsiteY4" fmla="*/ 34610 h 43219"/>
              <a:gd name="connsiteX5" fmla="*/ 28597 w 43257"/>
              <a:gd name="connsiteY5" fmla="*/ 36519 h 43219"/>
              <a:gd name="connsiteX6" fmla="*/ 34166 w 43257"/>
              <a:gd name="connsiteY6" fmla="*/ 22813 h 43219"/>
              <a:gd name="connsiteX7" fmla="*/ 37417 w 43257"/>
              <a:gd name="connsiteY7" fmla="*/ 29949 h 43219"/>
              <a:gd name="connsiteX8" fmla="*/ 41835 w 43257"/>
              <a:gd name="connsiteY8" fmla="*/ 15213 h 43219"/>
              <a:gd name="connsiteX9" fmla="*/ 40387 w 43257"/>
              <a:gd name="connsiteY9" fmla="*/ 17889 h 43219"/>
              <a:gd name="connsiteX10" fmla="*/ 38361 w 43257"/>
              <a:gd name="connsiteY10" fmla="*/ 5285 h 43219"/>
              <a:gd name="connsiteX11" fmla="*/ 38437 w 43257"/>
              <a:gd name="connsiteY11" fmla="*/ 6549 h 43219"/>
              <a:gd name="connsiteX12" fmla="*/ 29115 w 43257"/>
              <a:gd name="connsiteY12" fmla="*/ 3811 h 43219"/>
              <a:gd name="connsiteX13" fmla="*/ 29857 w 43257"/>
              <a:gd name="connsiteY13" fmla="*/ 2199 h 43219"/>
              <a:gd name="connsiteX14" fmla="*/ 22178 w 43257"/>
              <a:gd name="connsiteY14" fmla="*/ 4579 h 43219"/>
              <a:gd name="connsiteX15" fmla="*/ 22537 w 43257"/>
              <a:gd name="connsiteY15" fmla="*/ 3189 h 43219"/>
              <a:gd name="connsiteX16" fmla="*/ 14037 w 43257"/>
              <a:gd name="connsiteY16" fmla="*/ 5051 h 43219"/>
              <a:gd name="connsiteX17" fmla="*/ 15337 w 43257"/>
              <a:gd name="connsiteY17" fmla="*/ 6399 h 43219"/>
              <a:gd name="connsiteX18" fmla="*/ 4164 w 43257"/>
              <a:gd name="connsiteY18" fmla="*/ 15648 h 43219"/>
              <a:gd name="connsiteX19" fmla="*/ 3937 w 43257"/>
              <a:gd name="connsiteY19" fmla="*/ 14229 h 43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3257" h="43219">
                <a:moveTo>
                  <a:pt x="3937" y="14229"/>
                </a:moveTo>
                <a:cubicBezTo>
                  <a:pt x="3666" y="11516"/>
                  <a:pt x="4298" y="8780"/>
                  <a:pt x="5660" y="6766"/>
                </a:cubicBezTo>
                <a:cubicBezTo>
                  <a:pt x="7812" y="3585"/>
                  <a:pt x="11301" y="2876"/>
                  <a:pt x="14042" y="5061"/>
                </a:cubicBezTo>
                <a:cubicBezTo>
                  <a:pt x="15715" y="768"/>
                  <a:pt x="19951" y="-119"/>
                  <a:pt x="22493" y="3291"/>
                </a:cubicBezTo>
                <a:cubicBezTo>
                  <a:pt x="23134" y="1542"/>
                  <a:pt x="24365" y="333"/>
                  <a:pt x="25786" y="59"/>
                </a:cubicBezTo>
                <a:cubicBezTo>
                  <a:pt x="27350" y="-243"/>
                  <a:pt x="28912" y="629"/>
                  <a:pt x="29870" y="2340"/>
                </a:cubicBezTo>
                <a:cubicBezTo>
                  <a:pt x="31252" y="126"/>
                  <a:pt x="33538" y="-601"/>
                  <a:pt x="35500" y="549"/>
                </a:cubicBezTo>
                <a:cubicBezTo>
                  <a:pt x="36995" y="1425"/>
                  <a:pt x="38067" y="3259"/>
                  <a:pt x="38355" y="5435"/>
                </a:cubicBezTo>
                <a:cubicBezTo>
                  <a:pt x="40083" y="6077"/>
                  <a:pt x="41459" y="7857"/>
                  <a:pt x="42019" y="10177"/>
                </a:cubicBezTo>
                <a:cubicBezTo>
                  <a:pt x="42426" y="11861"/>
                  <a:pt x="42368" y="13690"/>
                  <a:pt x="41855" y="15319"/>
                </a:cubicBezTo>
                <a:cubicBezTo>
                  <a:pt x="43116" y="17553"/>
                  <a:pt x="43557" y="20449"/>
                  <a:pt x="43053" y="23181"/>
                </a:cubicBezTo>
                <a:cubicBezTo>
                  <a:pt x="42383" y="26813"/>
                  <a:pt x="40165" y="29533"/>
                  <a:pt x="37441" y="30063"/>
                </a:cubicBezTo>
                <a:cubicBezTo>
                  <a:pt x="37428" y="32330"/>
                  <a:pt x="36695" y="34480"/>
                  <a:pt x="35432" y="35960"/>
                </a:cubicBezTo>
                <a:cubicBezTo>
                  <a:pt x="33513" y="38209"/>
                  <a:pt x="30741" y="38498"/>
                  <a:pt x="28592" y="36674"/>
                </a:cubicBezTo>
                <a:cubicBezTo>
                  <a:pt x="27897" y="39807"/>
                  <a:pt x="26036" y="42202"/>
                  <a:pt x="23704" y="42965"/>
                </a:cubicBezTo>
                <a:cubicBezTo>
                  <a:pt x="20956" y="43864"/>
                  <a:pt x="18088" y="42332"/>
                  <a:pt x="16517" y="39125"/>
                </a:cubicBezTo>
                <a:cubicBezTo>
                  <a:pt x="12809" y="42169"/>
                  <a:pt x="7993" y="40458"/>
                  <a:pt x="5841" y="35331"/>
                </a:cubicBezTo>
                <a:cubicBezTo>
                  <a:pt x="3727" y="35668"/>
                  <a:pt x="1762" y="32763"/>
                  <a:pt x="1147" y="31109"/>
                </a:cubicBezTo>
                <a:cubicBezTo>
                  <a:pt x="532" y="29456"/>
                  <a:pt x="1097" y="26936"/>
                  <a:pt x="2150" y="25410"/>
                </a:cubicBezTo>
                <a:cubicBezTo>
                  <a:pt x="656" y="24213"/>
                  <a:pt x="-176" y="21916"/>
                  <a:pt x="32" y="19563"/>
                </a:cubicBezTo>
                <a:cubicBezTo>
                  <a:pt x="276" y="16808"/>
                  <a:pt x="1882" y="14650"/>
                  <a:pt x="3900" y="14366"/>
                </a:cubicBezTo>
                <a:cubicBezTo>
                  <a:pt x="3912" y="14320"/>
                  <a:pt x="3925" y="14275"/>
                  <a:pt x="3937" y="14229"/>
                </a:cubicBezTo>
                <a:close/>
              </a:path>
              <a:path w="7265511" h="4918546">
                <a:moveTo>
                  <a:pt x="644078" y="1643499"/>
                </a:moveTo>
                <a:cubicBezTo>
                  <a:pt x="-260425" y="1784023"/>
                  <a:pt x="70977" y="2587587"/>
                  <a:pt x="70977" y="2587587"/>
                </a:cubicBezTo>
              </a:path>
              <a:path w="7265511" h="4918546">
                <a:moveTo>
                  <a:pt x="416670" y="2818316"/>
                </a:moveTo>
                <a:lnTo>
                  <a:pt x="749179" y="2592685"/>
                </a:lnTo>
                <a:cubicBezTo>
                  <a:pt x="749179" y="2441838"/>
                  <a:pt x="416670" y="2818316"/>
                  <a:pt x="416670" y="2818316"/>
                </a:cubicBezTo>
                <a:close/>
              </a:path>
              <a:path w="7265511" h="4918546">
                <a:moveTo>
                  <a:pt x="176846" y="3328705"/>
                </a:moveTo>
                <a:cubicBezTo>
                  <a:pt x="39686" y="3579473"/>
                  <a:pt x="529543" y="3895158"/>
                  <a:pt x="529543" y="3895158"/>
                </a:cubicBezTo>
              </a:path>
              <a:path w="43257" h="43219" fill="none" extrusionOk="0">
                <a:moveTo>
                  <a:pt x="6965" y="34758"/>
                </a:moveTo>
                <a:cubicBezTo>
                  <a:pt x="6610" y="34951"/>
                  <a:pt x="6237" y="35079"/>
                  <a:pt x="5857" y="35139"/>
                </a:cubicBezTo>
                <a:moveTo>
                  <a:pt x="16515" y="38949"/>
                </a:moveTo>
                <a:cubicBezTo>
                  <a:pt x="16248" y="38403"/>
                  <a:pt x="16024" y="37820"/>
                  <a:pt x="15847" y="37209"/>
                </a:cubicBezTo>
                <a:moveTo>
                  <a:pt x="28864" y="34610"/>
                </a:moveTo>
                <a:cubicBezTo>
                  <a:pt x="28825" y="35257"/>
                  <a:pt x="28735" y="35897"/>
                  <a:pt x="28597" y="36519"/>
                </a:cubicBezTo>
                <a:moveTo>
                  <a:pt x="34166" y="22813"/>
                </a:moveTo>
                <a:cubicBezTo>
                  <a:pt x="36170" y="24141"/>
                  <a:pt x="37435" y="26917"/>
                  <a:pt x="37417" y="29949"/>
                </a:cubicBezTo>
                <a:moveTo>
                  <a:pt x="41835" y="15213"/>
                </a:moveTo>
                <a:cubicBezTo>
                  <a:pt x="41510" y="16245"/>
                  <a:pt x="41015" y="17161"/>
                  <a:pt x="40387" y="17889"/>
                </a:cubicBezTo>
                <a:moveTo>
                  <a:pt x="38361" y="5285"/>
                </a:moveTo>
                <a:cubicBezTo>
                  <a:pt x="38416" y="5702"/>
                  <a:pt x="38442" y="6125"/>
                  <a:pt x="38437" y="6549"/>
                </a:cubicBezTo>
                <a:moveTo>
                  <a:pt x="29115" y="3811"/>
                </a:moveTo>
                <a:cubicBezTo>
                  <a:pt x="29304" y="3228"/>
                  <a:pt x="29553" y="2685"/>
                  <a:pt x="29857" y="2199"/>
                </a:cubicBezTo>
                <a:moveTo>
                  <a:pt x="22178" y="4579"/>
                </a:moveTo>
                <a:cubicBezTo>
                  <a:pt x="22255" y="4097"/>
                  <a:pt x="22376" y="3630"/>
                  <a:pt x="22537" y="3189"/>
                </a:cubicBezTo>
                <a:moveTo>
                  <a:pt x="14037" y="5051"/>
                </a:moveTo>
                <a:cubicBezTo>
                  <a:pt x="14509" y="5427"/>
                  <a:pt x="14945" y="5880"/>
                  <a:pt x="15337" y="6399"/>
                </a:cubicBezTo>
                <a:moveTo>
                  <a:pt x="4164" y="15648"/>
                </a:moveTo>
                <a:cubicBezTo>
                  <a:pt x="4061" y="15184"/>
                  <a:pt x="3985" y="14710"/>
                  <a:pt x="3937" y="14229"/>
                </a:cubicBezTo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53075" y="2066306"/>
            <a:ext cx="5698228" cy="2992579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Gabriola" pitchFamily="82" charset="0"/>
              </a:rPr>
              <a:t>Открытие</a:t>
            </a:r>
          </a:p>
          <a:p>
            <a:pPr marL="0" indent="0">
              <a:buNone/>
            </a:pPr>
            <a:r>
              <a:rPr lang="ru-RU" sz="6000" b="1" dirty="0" smtClean="0">
                <a:solidFill>
                  <a:schemeClr val="bg1"/>
                </a:solidFill>
                <a:latin typeface="Gabriola" pitchFamily="82" charset="0"/>
              </a:rPr>
              <a:t>   художественной </a:t>
            </a:r>
          </a:p>
          <a:p>
            <a:pPr marL="0" indent="0">
              <a:buNone/>
            </a:pPr>
            <a:r>
              <a:rPr lang="ru-RU" sz="6000" b="1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ru-RU" sz="6000" b="1" dirty="0" smtClean="0">
                <a:solidFill>
                  <a:schemeClr val="bg1"/>
                </a:solidFill>
                <a:latin typeface="Gabriola" pitchFamily="82" charset="0"/>
              </a:rPr>
              <a:t>  мастерской</a:t>
            </a:r>
            <a:endParaRPr lang="ru-RU" sz="60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Базовая">
    <a:fillStyleLst>
      <a:solidFill>
        <a:schemeClr val="phClr"/>
      </a:solidFill>
      <a:gradFill rotWithShape="1">
        <a:gsLst>
          <a:gs pos="0">
            <a:schemeClr val="phClr">
              <a:tint val="90000"/>
            </a:schemeClr>
          </a:gs>
          <a:gs pos="48000">
            <a:schemeClr val="phClr">
              <a:tint val="54000"/>
              <a:satMod val="140000"/>
            </a:schemeClr>
          </a:gs>
          <a:gs pos="100000">
            <a:schemeClr val="phClr">
              <a:tint val="24000"/>
              <a:satMod val="260000"/>
            </a:schemeClr>
          </a:gs>
        </a:gsLst>
        <a:lin ang="16200000" scaled="1"/>
      </a:gradFill>
      <a:gradFill rotWithShape="1">
        <a:gsLst>
          <a:gs pos="0">
            <a:schemeClr val="phClr"/>
          </a:gs>
          <a:gs pos="100000">
            <a:schemeClr val="phClr">
              <a:shade val="48000"/>
              <a:satMod val="180000"/>
              <a:lumMod val="94000"/>
            </a:schemeClr>
          </a:gs>
          <a:gs pos="100000">
            <a:schemeClr val="phClr">
              <a:shade val="48000"/>
              <a:satMod val="180000"/>
              <a:lumMod val="94000"/>
            </a:schemeClr>
          </a:gs>
        </a:gsLst>
        <a:lin ang="4140000" scaled="1"/>
      </a:gradFill>
    </a:fillStyleLst>
    <a:lnStyleLst>
      <a:ln w="12700" cap="flat" cmpd="sng" algn="ctr">
        <a:solidFill>
          <a:schemeClr val="phClr"/>
        </a:solidFill>
        <a:prstDash val="solid"/>
      </a:ln>
      <a:ln w="19050" cap="flat" cmpd="sng" algn="ctr">
        <a:solidFill>
          <a:schemeClr val="phClr"/>
        </a:solidFill>
        <a:prstDash val="solid"/>
      </a:ln>
      <a:ln w="2857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63500" dist="12700" dir="5400000" sx="102000" sy="102000" rotWithShape="0">
            <a:srgbClr val="000000">
              <a:alpha val="32000"/>
            </a:srgbClr>
          </a:outerShdw>
        </a:effectLst>
      </a:effectStyle>
      <a:effectStyle>
        <a:effectLst>
          <a:outerShdw blurRad="762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glow" dir="tl">
            <a:rot lat="0" lon="0" rev="19800000"/>
          </a:lightRig>
        </a:scene3d>
        <a:sp3d prstMaterial="metal">
          <a:bevelT w="38100" h="38100"/>
        </a:sp3d>
      </a:effectStyle>
      <a:effectStyle>
        <a:effectLst>
          <a:outerShdw blurRad="114300" dist="114300" dir="5400000" rotWithShape="0">
            <a:srgbClr val="000000">
              <a:alpha val="7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plastic">
          <a:bevelT w="50800" h="50800"/>
        </a:sp3d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2031</TotalTime>
  <Words>775</Words>
  <Application>Microsoft Office PowerPoint</Application>
  <PresentationFormat>Произвольный</PresentationFormat>
  <Paragraphs>117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31" baseType="lpstr">
      <vt:lpstr>Тема Office</vt:lpstr>
      <vt:lpstr>8_Тема Office</vt:lpstr>
      <vt:lpstr>9_Тема Office</vt:lpstr>
      <vt:lpstr>МБУДО «Чурилковская ДШИ»</vt:lpstr>
      <vt:lpstr>Педагогический коллектив</vt:lpstr>
      <vt:lpstr>         Контингент учащихся - 217</vt:lpstr>
      <vt:lpstr>Дополнительные предпрофессиональные образовательные программы: </vt:lpstr>
      <vt:lpstr>  Дополнительные общеразвивающие    образовательные программы: </vt:lpstr>
      <vt:lpstr>Презентация PowerPoint</vt:lpstr>
      <vt:lpstr>Организация учебного процесса во время пандемии (COVID-19)</vt:lpstr>
      <vt:lpstr>Областной конкурс профессионального мастерства «Учитель и ученик»</vt:lpstr>
      <vt:lpstr>Областной конкурс профессионального мастерства «Учитель и ученик»</vt:lpstr>
      <vt:lpstr>Методическая работа Публикации :</vt:lpstr>
      <vt:lpstr>  КУРСЫ ПОВЫШЕНИЯ КВАЛИФИКАЦИИ</vt:lpstr>
      <vt:lpstr>Общероссийский конкурс «Молодые дарования России </vt:lpstr>
      <vt:lpstr>Именная стипендия главы Администрации Рыбновского муниципального района 2021 год</vt:lpstr>
      <vt:lpstr>                    ВЫПУСКНИКИ</vt:lpstr>
      <vt:lpstr>Участие в Международных, Всероссийских, Областных и зональных конкурсах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Концертная и конкурсная жизнь</vt:lpstr>
      <vt:lpstr>                 Наши задачи      </vt:lpstr>
      <vt:lpstr>                               Мечты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МБУДО «Чурилковская ДШИ»</dc:title>
  <dc:creator>Artem&amp;Nastya</dc:creator>
  <cp:lastModifiedBy>Елена</cp:lastModifiedBy>
  <cp:revision>131</cp:revision>
  <dcterms:created xsi:type="dcterms:W3CDTF">2018-02-11T18:28:05Z</dcterms:created>
  <dcterms:modified xsi:type="dcterms:W3CDTF">2022-02-09T15:52:59Z</dcterms:modified>
</cp:coreProperties>
</file>