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olors1.xml" ContentType="application/vnd.ms-office.chartcolorstyle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charts/style1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sldIdLst>
    <p:sldId id="257" r:id="rId2"/>
    <p:sldId id="259" r:id="rId3"/>
    <p:sldId id="261" r:id="rId4"/>
    <p:sldId id="263" r:id="rId5"/>
    <p:sldId id="278" r:id="rId6"/>
    <p:sldId id="272" r:id="rId7"/>
    <p:sldId id="273" r:id="rId8"/>
    <p:sldId id="279" r:id="rId9"/>
    <p:sldId id="282" r:id="rId10"/>
    <p:sldId id="281" r:id="rId11"/>
    <p:sldId id="269" r:id="rId12"/>
    <p:sldId id="283" r:id="rId13"/>
    <p:sldId id="271" r:id="rId14"/>
  </p:sldIdLst>
  <p:sldSz cx="12192000" cy="6858000"/>
  <p:notesSz cx="6735763" cy="98663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Оксана" initials="О" lastIdx="2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17" autoAdjust="0"/>
    <p:restoredTop sz="94660"/>
  </p:normalViewPr>
  <p:slideViewPr>
    <p:cSldViewPr snapToGrid="0">
      <p:cViewPr>
        <p:scale>
          <a:sx n="60" d="100"/>
          <a:sy n="60" d="100"/>
        </p:scale>
        <p:origin x="-1602" y="-6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dirty="0">
                <a:solidFill>
                  <a:schemeClr val="tx1"/>
                </a:solidFill>
              </a:rPr>
              <a:t>Клубные формирования</a:t>
            </a:r>
          </a:p>
        </c:rich>
      </c:tx>
      <c:layout>
        <c:manualLayout>
          <c:xMode val="edge"/>
          <c:yMode val="edge"/>
          <c:x val="0.10308254237267715"/>
          <c:y val="2.7101537054938941E-2"/>
        </c:manualLayout>
      </c:layout>
      <c:spPr>
        <a:noFill/>
        <a:ln>
          <a:noFill/>
        </a:ln>
        <a:effectLst/>
      </c:spPr>
    </c:title>
    <c:view3D>
      <c:depthPercent val="100"/>
      <c:rAngAx val="1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2020год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tint val="94000"/>
                    <a:satMod val="100000"/>
                    <a:lumMod val="108000"/>
                  </a:schemeClr>
                </a:gs>
                <a:gs pos="50000">
                  <a:schemeClr val="accent1">
                    <a:tint val="98000"/>
                    <a:shade val="100000"/>
                    <a:satMod val="100000"/>
                    <a:lumMod val="100000"/>
                  </a:schemeClr>
                </a:gs>
                <a:gs pos="100000">
                  <a:schemeClr val="accent1">
                    <a:shade val="72000"/>
                    <a:satMod val="120000"/>
                    <a:lumMod val="100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25400" dir="5400000" rotWithShape="0">
                <a:srgbClr val="000000">
                  <a:alpha val="28000"/>
                </a:srgbClr>
              </a:outerShdw>
            </a:effectLst>
            <a:sp3d/>
          </c:spPr>
          <c:cat>
            <c:strRef>
              <c:f>Лист1!$A$2:$A$5</c:f>
              <c:strCache>
                <c:ptCount val="2"/>
                <c:pt idx="0">
                  <c:v>Число клубных формирований</c:v>
                </c:pt>
                <c:pt idx="1">
                  <c:v>Число участников клубных формирований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43</c:v>
                </c:pt>
                <c:pt idx="1">
                  <c:v>754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BF7-4087-B52F-1A5A5E2A49D9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2021год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tint val="94000"/>
                    <a:satMod val="100000"/>
                    <a:lumMod val="108000"/>
                  </a:schemeClr>
                </a:gs>
                <a:gs pos="50000">
                  <a:schemeClr val="accent2">
                    <a:tint val="98000"/>
                    <a:shade val="100000"/>
                    <a:satMod val="100000"/>
                    <a:lumMod val="100000"/>
                  </a:schemeClr>
                </a:gs>
                <a:gs pos="100000">
                  <a:schemeClr val="accent2">
                    <a:shade val="72000"/>
                    <a:satMod val="120000"/>
                    <a:lumMod val="100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25400" dir="5400000" rotWithShape="0">
                <a:srgbClr val="000000">
                  <a:alpha val="28000"/>
                </a:srgbClr>
              </a:outerShdw>
            </a:effectLst>
            <a:sp3d/>
          </c:spPr>
          <c:cat>
            <c:strRef>
              <c:f>Лист1!$A$2:$A$5</c:f>
              <c:strCache>
                <c:ptCount val="2"/>
                <c:pt idx="0">
                  <c:v>Число клубных формирований</c:v>
                </c:pt>
                <c:pt idx="1">
                  <c:v>Число участников клубных формирований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44</c:v>
                </c:pt>
                <c:pt idx="1">
                  <c:v>780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EBF7-4087-B52F-1A5A5E2A49D9}"/>
            </c:ext>
          </c:extLst>
        </c:ser>
        <c:dLbls/>
        <c:shape val="box"/>
        <c:axId val="108022400"/>
        <c:axId val="108040576"/>
        <c:axId val="0"/>
      </c:bar3DChart>
      <c:catAx>
        <c:axId val="108022400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5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pPr>
            <a:endParaRPr lang="ru-RU"/>
          </a:p>
        </c:txPr>
        <c:crossAx val="108040576"/>
        <c:crosses val="autoZero"/>
        <c:auto val="1"/>
        <c:lblAlgn val="ctr"/>
        <c:lblOffset val="100"/>
      </c:catAx>
      <c:valAx>
        <c:axId val="108040576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080224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0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EF021B1-CF39-47FD-BA6D-72A4C584070C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D128312-1572-40F3-B013-98DC984BA92A}">
      <dgm:prSet phldrT="[Текст]" custT="1"/>
      <dgm:spPr/>
      <dgm:t>
        <a:bodyPr/>
        <a:lstStyle/>
        <a:p>
          <a:r>
            <a: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МБУК «Городской культурно – досуговый центр»</a:t>
          </a:r>
          <a:endParaRPr lang="ru-RU" sz="2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EE9EA11-AA3E-4DC2-8930-0FF3A655FB44}" type="parTrans" cxnId="{506D610B-FA1A-4706-87E0-FD67F7E25567}">
      <dgm:prSet/>
      <dgm:spPr/>
      <dgm:t>
        <a:bodyPr/>
        <a:lstStyle/>
        <a:p>
          <a:endParaRPr lang="ru-RU"/>
        </a:p>
      </dgm:t>
    </dgm:pt>
    <dgm:pt modelId="{300C3335-6022-492A-B388-BC8DDE2511D9}" type="sibTrans" cxnId="{506D610B-FA1A-4706-87E0-FD67F7E25567}">
      <dgm:prSet/>
      <dgm:spPr/>
      <dgm:t>
        <a:bodyPr/>
        <a:lstStyle/>
        <a:p>
          <a:endParaRPr lang="ru-RU"/>
        </a:p>
      </dgm:t>
    </dgm:pt>
    <dgm:pt modelId="{3EAF470C-47EB-4108-9AE6-4D45A5142368}">
      <dgm:prSet phldrT="[Текст]"/>
      <dgm:spPr/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Социально – культурный центр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C16BBF1-9B33-4C1B-995C-B6DF28902481}" type="parTrans" cxnId="{4984CF8E-C5A7-4FA8-B88B-3E733EA195B5}">
      <dgm:prSet/>
      <dgm:spPr/>
      <dgm:t>
        <a:bodyPr/>
        <a:lstStyle/>
        <a:p>
          <a:endParaRPr lang="ru-RU"/>
        </a:p>
      </dgm:t>
    </dgm:pt>
    <dgm:pt modelId="{DE6BC2CC-459B-46D3-8BDA-7F274D8245CB}" type="sibTrans" cxnId="{4984CF8E-C5A7-4FA8-B88B-3E733EA195B5}">
      <dgm:prSet/>
      <dgm:spPr/>
      <dgm:t>
        <a:bodyPr/>
        <a:lstStyle/>
        <a:p>
          <a:endParaRPr lang="ru-RU"/>
        </a:p>
      </dgm:t>
    </dgm:pt>
    <dgm:pt modelId="{8CC003A3-BD3F-4884-B67F-84294068D408}">
      <dgm:prSet phldrT="[Текст]"/>
      <dgm:spPr/>
      <dgm:t>
        <a:bodyPr/>
        <a:lstStyle/>
        <a:p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Ходынинский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городской дом культуры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0D19A6F-466D-4879-80A8-1461B84B489A}" type="parTrans" cxnId="{D1FF5F74-10A3-4C4B-89E4-2C421799F7DE}">
      <dgm:prSet/>
      <dgm:spPr/>
      <dgm:t>
        <a:bodyPr/>
        <a:lstStyle/>
        <a:p>
          <a:endParaRPr lang="ru-RU"/>
        </a:p>
      </dgm:t>
    </dgm:pt>
    <dgm:pt modelId="{C4771ABC-1315-4530-B6FE-24CE04E4799B}" type="sibTrans" cxnId="{D1FF5F74-10A3-4C4B-89E4-2C421799F7DE}">
      <dgm:prSet/>
      <dgm:spPr/>
      <dgm:t>
        <a:bodyPr/>
        <a:lstStyle/>
        <a:p>
          <a:endParaRPr lang="ru-RU"/>
        </a:p>
      </dgm:t>
    </dgm:pt>
    <dgm:pt modelId="{58982F39-21C5-4C58-BA94-D1864D6D3BE9}" type="pres">
      <dgm:prSet presAssocID="{1EF021B1-CF39-47FD-BA6D-72A4C584070C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12AAD524-15C0-4DAD-9338-40605792E846}" type="pres">
      <dgm:prSet presAssocID="{AD128312-1572-40F3-B013-98DC984BA92A}" presName="hierRoot1" presStyleCnt="0"/>
      <dgm:spPr/>
    </dgm:pt>
    <dgm:pt modelId="{224647B0-F255-4638-A690-C54ABC7CC545}" type="pres">
      <dgm:prSet presAssocID="{AD128312-1572-40F3-B013-98DC984BA92A}" presName="composite" presStyleCnt="0"/>
      <dgm:spPr/>
    </dgm:pt>
    <dgm:pt modelId="{9A3695FD-F334-42F5-94FC-09B46DA3CEF3}" type="pres">
      <dgm:prSet presAssocID="{AD128312-1572-40F3-B013-98DC984BA92A}" presName="background" presStyleLbl="node0" presStyleIdx="0" presStyleCnt="1"/>
      <dgm:spPr>
        <a:solidFill>
          <a:schemeClr val="accent1">
            <a:lumMod val="20000"/>
            <a:lumOff val="80000"/>
          </a:schemeClr>
        </a:solidFill>
      </dgm:spPr>
    </dgm:pt>
    <dgm:pt modelId="{473D720A-0A97-4403-A64A-DB4ECFDDE366}" type="pres">
      <dgm:prSet presAssocID="{AD128312-1572-40F3-B013-98DC984BA92A}" presName="text" presStyleLbl="fgAcc0" presStyleIdx="0" presStyleCnt="1" custAng="0" custScaleX="319606" custScaleY="62938" custLinFactNeighborX="-523" custLinFactNeighborY="-6788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488654E-6F96-42D3-A289-7405BD3AB046}" type="pres">
      <dgm:prSet presAssocID="{AD128312-1572-40F3-B013-98DC984BA92A}" presName="hierChild2" presStyleCnt="0"/>
      <dgm:spPr/>
    </dgm:pt>
    <dgm:pt modelId="{4F229A88-E881-4703-A7F8-C907ACA0BFB2}" type="pres">
      <dgm:prSet presAssocID="{8C16BBF1-9B33-4C1B-995C-B6DF28902481}" presName="Name10" presStyleLbl="parChTrans1D2" presStyleIdx="0" presStyleCnt="2"/>
      <dgm:spPr/>
      <dgm:t>
        <a:bodyPr/>
        <a:lstStyle/>
        <a:p>
          <a:endParaRPr lang="ru-RU"/>
        </a:p>
      </dgm:t>
    </dgm:pt>
    <dgm:pt modelId="{2D599873-50F0-46FA-8A7E-50B83D4ABE45}" type="pres">
      <dgm:prSet presAssocID="{3EAF470C-47EB-4108-9AE6-4D45A5142368}" presName="hierRoot2" presStyleCnt="0"/>
      <dgm:spPr/>
    </dgm:pt>
    <dgm:pt modelId="{30EF89A9-548D-4ABA-96E9-71E8CB008E29}" type="pres">
      <dgm:prSet presAssocID="{3EAF470C-47EB-4108-9AE6-4D45A5142368}" presName="composite2" presStyleCnt="0"/>
      <dgm:spPr/>
    </dgm:pt>
    <dgm:pt modelId="{B8DB5EF1-7EA4-481C-B1DA-30143EB6E6EC}" type="pres">
      <dgm:prSet presAssocID="{3EAF470C-47EB-4108-9AE6-4D45A5142368}" presName="background2" presStyleLbl="node2" presStyleIdx="0" presStyleCnt="2"/>
      <dgm:spPr>
        <a:solidFill>
          <a:schemeClr val="accent1">
            <a:lumMod val="20000"/>
            <a:lumOff val="80000"/>
          </a:schemeClr>
        </a:solidFill>
      </dgm:spPr>
    </dgm:pt>
    <dgm:pt modelId="{3C3B3299-ADAB-48EC-8303-1DDF613E5D89}" type="pres">
      <dgm:prSet presAssocID="{3EAF470C-47EB-4108-9AE6-4D45A5142368}" presName="text2" presStyleLbl="fgAcc2" presStyleIdx="0" presStyleCnt="2" custScaleX="174315" custScaleY="6752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C3B7AF7-08EB-4D89-9EF5-D474A7C6CD64}" type="pres">
      <dgm:prSet presAssocID="{3EAF470C-47EB-4108-9AE6-4D45A5142368}" presName="hierChild3" presStyleCnt="0"/>
      <dgm:spPr/>
    </dgm:pt>
    <dgm:pt modelId="{72F919E2-AF2C-476E-96E3-788CA96DADBF}" type="pres">
      <dgm:prSet presAssocID="{A0D19A6F-466D-4879-80A8-1461B84B489A}" presName="Name10" presStyleLbl="parChTrans1D2" presStyleIdx="1" presStyleCnt="2"/>
      <dgm:spPr/>
      <dgm:t>
        <a:bodyPr/>
        <a:lstStyle/>
        <a:p>
          <a:endParaRPr lang="ru-RU"/>
        </a:p>
      </dgm:t>
    </dgm:pt>
    <dgm:pt modelId="{0AA5F5D9-E111-4BCB-9727-C81BDF67D26F}" type="pres">
      <dgm:prSet presAssocID="{8CC003A3-BD3F-4884-B67F-84294068D408}" presName="hierRoot2" presStyleCnt="0"/>
      <dgm:spPr/>
    </dgm:pt>
    <dgm:pt modelId="{F387681E-B590-4A8C-A76C-49B676B08571}" type="pres">
      <dgm:prSet presAssocID="{8CC003A3-BD3F-4884-B67F-84294068D408}" presName="composite2" presStyleCnt="0"/>
      <dgm:spPr/>
    </dgm:pt>
    <dgm:pt modelId="{1AE90DCD-BC81-435A-B0A3-58AB0498957D}" type="pres">
      <dgm:prSet presAssocID="{8CC003A3-BD3F-4884-B67F-84294068D408}" presName="background2" presStyleLbl="node2" presStyleIdx="1" presStyleCnt="2"/>
      <dgm:spPr>
        <a:solidFill>
          <a:schemeClr val="accent1">
            <a:lumMod val="20000"/>
            <a:lumOff val="80000"/>
          </a:schemeClr>
        </a:solidFill>
      </dgm:spPr>
    </dgm:pt>
    <dgm:pt modelId="{4DED064F-4549-435A-9883-E7336C7D3729}" type="pres">
      <dgm:prSet presAssocID="{8CC003A3-BD3F-4884-B67F-84294068D408}" presName="text2" presStyleLbl="fgAcc2" presStyleIdx="1" presStyleCnt="2" custScaleX="190006" custScaleY="7188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A0600A0-1C60-4094-89DB-3BEFFB2F0929}" type="pres">
      <dgm:prSet presAssocID="{8CC003A3-BD3F-4884-B67F-84294068D408}" presName="hierChild3" presStyleCnt="0"/>
      <dgm:spPr/>
    </dgm:pt>
  </dgm:ptLst>
  <dgm:cxnLst>
    <dgm:cxn modelId="{C3849A94-98AC-4C77-A2DF-D4B5BC21F81C}" type="presOf" srcId="{3EAF470C-47EB-4108-9AE6-4D45A5142368}" destId="{3C3B3299-ADAB-48EC-8303-1DDF613E5D89}" srcOrd="0" destOrd="0" presId="urn:microsoft.com/office/officeart/2005/8/layout/hierarchy1"/>
    <dgm:cxn modelId="{B84F0945-1388-463A-B726-B8E912D883D6}" type="presOf" srcId="{8CC003A3-BD3F-4884-B67F-84294068D408}" destId="{4DED064F-4549-435A-9883-E7336C7D3729}" srcOrd="0" destOrd="0" presId="urn:microsoft.com/office/officeart/2005/8/layout/hierarchy1"/>
    <dgm:cxn modelId="{40D4FA4F-F23D-4ED2-9360-30696088973C}" type="presOf" srcId="{A0D19A6F-466D-4879-80A8-1461B84B489A}" destId="{72F919E2-AF2C-476E-96E3-788CA96DADBF}" srcOrd="0" destOrd="0" presId="urn:microsoft.com/office/officeart/2005/8/layout/hierarchy1"/>
    <dgm:cxn modelId="{03AFADB0-309B-4832-9F60-1C1E1B83D4B5}" type="presOf" srcId="{1EF021B1-CF39-47FD-BA6D-72A4C584070C}" destId="{58982F39-21C5-4C58-BA94-D1864D6D3BE9}" srcOrd="0" destOrd="0" presId="urn:microsoft.com/office/officeart/2005/8/layout/hierarchy1"/>
    <dgm:cxn modelId="{507C2922-9ECD-4F69-B856-B881A9D66652}" type="presOf" srcId="{8C16BBF1-9B33-4C1B-995C-B6DF28902481}" destId="{4F229A88-E881-4703-A7F8-C907ACA0BFB2}" srcOrd="0" destOrd="0" presId="urn:microsoft.com/office/officeart/2005/8/layout/hierarchy1"/>
    <dgm:cxn modelId="{B8068EF2-410B-4BCE-8AD0-5EF9331A04A2}" type="presOf" srcId="{AD128312-1572-40F3-B013-98DC984BA92A}" destId="{473D720A-0A97-4403-A64A-DB4ECFDDE366}" srcOrd="0" destOrd="0" presId="urn:microsoft.com/office/officeart/2005/8/layout/hierarchy1"/>
    <dgm:cxn modelId="{4984CF8E-C5A7-4FA8-B88B-3E733EA195B5}" srcId="{AD128312-1572-40F3-B013-98DC984BA92A}" destId="{3EAF470C-47EB-4108-9AE6-4D45A5142368}" srcOrd="0" destOrd="0" parTransId="{8C16BBF1-9B33-4C1B-995C-B6DF28902481}" sibTransId="{DE6BC2CC-459B-46D3-8BDA-7F274D8245CB}"/>
    <dgm:cxn modelId="{D1FF5F74-10A3-4C4B-89E4-2C421799F7DE}" srcId="{AD128312-1572-40F3-B013-98DC984BA92A}" destId="{8CC003A3-BD3F-4884-B67F-84294068D408}" srcOrd="1" destOrd="0" parTransId="{A0D19A6F-466D-4879-80A8-1461B84B489A}" sibTransId="{C4771ABC-1315-4530-B6FE-24CE04E4799B}"/>
    <dgm:cxn modelId="{506D610B-FA1A-4706-87E0-FD67F7E25567}" srcId="{1EF021B1-CF39-47FD-BA6D-72A4C584070C}" destId="{AD128312-1572-40F3-B013-98DC984BA92A}" srcOrd="0" destOrd="0" parTransId="{5EE9EA11-AA3E-4DC2-8930-0FF3A655FB44}" sibTransId="{300C3335-6022-492A-B388-BC8DDE2511D9}"/>
    <dgm:cxn modelId="{13D5BF69-0D8A-4EBD-B423-53F1581141B5}" type="presParOf" srcId="{58982F39-21C5-4C58-BA94-D1864D6D3BE9}" destId="{12AAD524-15C0-4DAD-9338-40605792E846}" srcOrd="0" destOrd="0" presId="urn:microsoft.com/office/officeart/2005/8/layout/hierarchy1"/>
    <dgm:cxn modelId="{0D29DABF-60E5-45EC-AB23-A7BA4FC20576}" type="presParOf" srcId="{12AAD524-15C0-4DAD-9338-40605792E846}" destId="{224647B0-F255-4638-A690-C54ABC7CC545}" srcOrd="0" destOrd="0" presId="urn:microsoft.com/office/officeart/2005/8/layout/hierarchy1"/>
    <dgm:cxn modelId="{3AF990F9-7B06-47D5-BE67-431C1FE08EB4}" type="presParOf" srcId="{224647B0-F255-4638-A690-C54ABC7CC545}" destId="{9A3695FD-F334-42F5-94FC-09B46DA3CEF3}" srcOrd="0" destOrd="0" presId="urn:microsoft.com/office/officeart/2005/8/layout/hierarchy1"/>
    <dgm:cxn modelId="{119CD8D8-59B7-4D1D-9E5E-5D9D1A3D8FC0}" type="presParOf" srcId="{224647B0-F255-4638-A690-C54ABC7CC545}" destId="{473D720A-0A97-4403-A64A-DB4ECFDDE366}" srcOrd="1" destOrd="0" presId="urn:microsoft.com/office/officeart/2005/8/layout/hierarchy1"/>
    <dgm:cxn modelId="{36B6C335-48DB-420A-9516-1757009B8F3E}" type="presParOf" srcId="{12AAD524-15C0-4DAD-9338-40605792E846}" destId="{2488654E-6F96-42D3-A289-7405BD3AB046}" srcOrd="1" destOrd="0" presId="urn:microsoft.com/office/officeart/2005/8/layout/hierarchy1"/>
    <dgm:cxn modelId="{C6EF4EE4-628B-415B-856B-5321525C4988}" type="presParOf" srcId="{2488654E-6F96-42D3-A289-7405BD3AB046}" destId="{4F229A88-E881-4703-A7F8-C907ACA0BFB2}" srcOrd="0" destOrd="0" presId="urn:microsoft.com/office/officeart/2005/8/layout/hierarchy1"/>
    <dgm:cxn modelId="{9CF69A96-BC7B-40AA-9FDA-16098BD3550E}" type="presParOf" srcId="{2488654E-6F96-42D3-A289-7405BD3AB046}" destId="{2D599873-50F0-46FA-8A7E-50B83D4ABE45}" srcOrd="1" destOrd="0" presId="urn:microsoft.com/office/officeart/2005/8/layout/hierarchy1"/>
    <dgm:cxn modelId="{A71D460A-FFF0-4FE7-B3B9-58164CA195C8}" type="presParOf" srcId="{2D599873-50F0-46FA-8A7E-50B83D4ABE45}" destId="{30EF89A9-548D-4ABA-96E9-71E8CB008E29}" srcOrd="0" destOrd="0" presId="urn:microsoft.com/office/officeart/2005/8/layout/hierarchy1"/>
    <dgm:cxn modelId="{DD3D7FB3-A952-464E-A40B-B0C703A570EC}" type="presParOf" srcId="{30EF89A9-548D-4ABA-96E9-71E8CB008E29}" destId="{B8DB5EF1-7EA4-481C-B1DA-30143EB6E6EC}" srcOrd="0" destOrd="0" presId="urn:microsoft.com/office/officeart/2005/8/layout/hierarchy1"/>
    <dgm:cxn modelId="{FCBA56AD-52CA-4E0D-9BB2-1D20AFC6E85D}" type="presParOf" srcId="{30EF89A9-548D-4ABA-96E9-71E8CB008E29}" destId="{3C3B3299-ADAB-48EC-8303-1DDF613E5D89}" srcOrd="1" destOrd="0" presId="urn:microsoft.com/office/officeart/2005/8/layout/hierarchy1"/>
    <dgm:cxn modelId="{46D3D125-6B2E-471F-BB59-2A716F0B3D5C}" type="presParOf" srcId="{2D599873-50F0-46FA-8A7E-50B83D4ABE45}" destId="{6C3B7AF7-08EB-4D89-9EF5-D474A7C6CD64}" srcOrd="1" destOrd="0" presId="urn:microsoft.com/office/officeart/2005/8/layout/hierarchy1"/>
    <dgm:cxn modelId="{6D12604A-9197-4B7A-AB8E-1D94069916E6}" type="presParOf" srcId="{2488654E-6F96-42D3-A289-7405BD3AB046}" destId="{72F919E2-AF2C-476E-96E3-788CA96DADBF}" srcOrd="2" destOrd="0" presId="urn:microsoft.com/office/officeart/2005/8/layout/hierarchy1"/>
    <dgm:cxn modelId="{BE908DA0-B8B2-46F8-820D-8F07FBA1AE4E}" type="presParOf" srcId="{2488654E-6F96-42D3-A289-7405BD3AB046}" destId="{0AA5F5D9-E111-4BCB-9727-C81BDF67D26F}" srcOrd="3" destOrd="0" presId="urn:microsoft.com/office/officeart/2005/8/layout/hierarchy1"/>
    <dgm:cxn modelId="{22D0A69B-D98B-4225-B604-D356C02AA97B}" type="presParOf" srcId="{0AA5F5D9-E111-4BCB-9727-C81BDF67D26F}" destId="{F387681E-B590-4A8C-A76C-49B676B08571}" srcOrd="0" destOrd="0" presId="urn:microsoft.com/office/officeart/2005/8/layout/hierarchy1"/>
    <dgm:cxn modelId="{25D91E5A-966F-4388-8FFD-3A6019041645}" type="presParOf" srcId="{F387681E-B590-4A8C-A76C-49B676B08571}" destId="{1AE90DCD-BC81-435A-B0A3-58AB0498957D}" srcOrd="0" destOrd="0" presId="urn:microsoft.com/office/officeart/2005/8/layout/hierarchy1"/>
    <dgm:cxn modelId="{A4F083F2-D612-49FD-A084-8DC832318731}" type="presParOf" srcId="{F387681E-B590-4A8C-A76C-49B676B08571}" destId="{4DED064F-4549-435A-9883-E7336C7D3729}" srcOrd="1" destOrd="0" presId="urn:microsoft.com/office/officeart/2005/8/layout/hierarchy1"/>
    <dgm:cxn modelId="{50A04C50-5FEA-4671-8005-C2F18A7E5202}" type="presParOf" srcId="{0AA5F5D9-E111-4BCB-9727-C81BDF67D26F}" destId="{5A0600A0-1C60-4094-89DB-3BEFFB2F0929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EE71842-BA5E-4DB6-B656-0D0F05A74194}" type="doc">
      <dgm:prSet loTypeId="urn:microsoft.com/office/officeart/2005/8/layout/b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08C77E6-AD15-49DD-A7A6-64023A63E010}">
      <dgm:prSet phldrT="[Текст]" custT="1"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pPr algn="ctr"/>
          <a:r>
            <a:rPr lang="ru-RU" sz="2000" dirty="0" smtClean="0">
              <a:solidFill>
                <a:srgbClr val="000000"/>
              </a:solidFill>
              <a:latin typeface="Times New Roman"/>
              <a:ea typeface="Times New Roman"/>
            </a:rPr>
            <a:t>организация и совершенствование </a:t>
          </a:r>
          <a:r>
            <a:rPr lang="ru-RU" sz="2000" dirty="0" err="1" smtClean="0">
              <a:solidFill>
                <a:srgbClr val="000000"/>
              </a:solidFill>
              <a:latin typeface="Times New Roman"/>
              <a:ea typeface="Times New Roman"/>
            </a:rPr>
            <a:t>культурно-досуговой</a:t>
          </a:r>
          <a:r>
            <a:rPr lang="ru-RU" sz="2000" dirty="0" smtClean="0">
              <a:solidFill>
                <a:srgbClr val="000000"/>
              </a:solidFill>
              <a:latin typeface="Times New Roman"/>
              <a:ea typeface="Times New Roman"/>
            </a:rPr>
            <a:t> деятельности</a:t>
          </a:r>
          <a:endParaRPr lang="ru-RU" sz="2000" dirty="0">
            <a:latin typeface="+mn-lt"/>
            <a:cs typeface="Times New Roman" panose="02020603050405020304" pitchFamily="18" charset="0"/>
          </a:endParaRPr>
        </a:p>
      </dgm:t>
    </dgm:pt>
    <dgm:pt modelId="{034CC0DA-7570-479F-946F-50394FFDF0B5}" type="parTrans" cxnId="{643C8510-27A4-4A29-A411-511944BAD0E7}">
      <dgm:prSet/>
      <dgm:spPr/>
      <dgm:t>
        <a:bodyPr/>
        <a:lstStyle/>
        <a:p>
          <a:endParaRPr lang="ru-RU"/>
        </a:p>
      </dgm:t>
    </dgm:pt>
    <dgm:pt modelId="{97742AE4-FB6F-46EB-A21B-4985DB2BCC6F}" type="sibTrans" cxnId="{643C8510-27A4-4A29-A411-511944BAD0E7}">
      <dgm:prSet/>
      <dgm:spPr/>
      <dgm:t>
        <a:bodyPr/>
        <a:lstStyle/>
        <a:p>
          <a:endParaRPr lang="ru-RU"/>
        </a:p>
      </dgm:t>
    </dgm:pt>
    <dgm:pt modelId="{4112B2EA-7FCA-4237-A435-0B183883606C}">
      <dgm:prSet phldrT="[Текст]" custT="1"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pPr lvl="0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dirty="0" smtClean="0">
              <a:solidFill>
                <a:srgbClr val="000000"/>
              </a:solidFill>
              <a:latin typeface="Times New Roman"/>
              <a:ea typeface="Times New Roman"/>
            </a:rPr>
            <a:t>развитие и поддержка самодеятельного народного творчества</a:t>
          </a:r>
          <a:endParaRPr lang="ru-RU" sz="2000" dirty="0"/>
        </a:p>
      </dgm:t>
    </dgm:pt>
    <dgm:pt modelId="{3090F12E-0968-47D6-8F0A-1C25584A04E3}" type="parTrans" cxnId="{CDA70C60-E648-4113-A2B1-629D2642D545}">
      <dgm:prSet/>
      <dgm:spPr/>
      <dgm:t>
        <a:bodyPr/>
        <a:lstStyle/>
        <a:p>
          <a:endParaRPr lang="ru-RU"/>
        </a:p>
      </dgm:t>
    </dgm:pt>
    <dgm:pt modelId="{96A888A6-EF61-4495-A5F2-BBAA5B79B32B}" type="sibTrans" cxnId="{CDA70C60-E648-4113-A2B1-629D2642D545}">
      <dgm:prSet/>
      <dgm:spPr/>
      <dgm:t>
        <a:bodyPr/>
        <a:lstStyle/>
        <a:p>
          <a:endParaRPr lang="ru-RU"/>
        </a:p>
      </dgm:t>
    </dgm:pt>
    <dgm:pt modelId="{AC408265-53C2-43C4-B692-8C8D71CCD74F}">
      <dgm:prSet phldrT="[Текст]" custT="1"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ru-RU" sz="2000" dirty="0" smtClean="0">
              <a:solidFill>
                <a:schemeClr val="tx1"/>
              </a:solidFill>
              <a:latin typeface="Times New Roman"/>
              <a:ea typeface="Times New Roman"/>
            </a:rPr>
            <a:t>сохранение и развитие народной  традиционной культуры</a:t>
          </a:r>
          <a:endParaRPr lang="ru-RU" sz="2000" dirty="0">
            <a:solidFill>
              <a:schemeClr val="tx1"/>
            </a:solidFill>
            <a:latin typeface="+mn-lt"/>
          </a:endParaRPr>
        </a:p>
      </dgm:t>
    </dgm:pt>
    <dgm:pt modelId="{1CA4381B-C274-4832-84E8-106C7B83FA87}" type="parTrans" cxnId="{25FB3B45-4FE9-4DF9-9240-D36C326CE6B9}">
      <dgm:prSet/>
      <dgm:spPr/>
      <dgm:t>
        <a:bodyPr/>
        <a:lstStyle/>
        <a:p>
          <a:endParaRPr lang="ru-RU"/>
        </a:p>
      </dgm:t>
    </dgm:pt>
    <dgm:pt modelId="{FBA1BCEF-2359-4F11-9CD4-90B72A90A9EA}" type="sibTrans" cxnId="{25FB3B45-4FE9-4DF9-9240-D36C326CE6B9}">
      <dgm:prSet/>
      <dgm:spPr/>
      <dgm:t>
        <a:bodyPr/>
        <a:lstStyle/>
        <a:p>
          <a:endParaRPr lang="ru-RU"/>
        </a:p>
      </dgm:t>
    </dgm:pt>
    <dgm:pt modelId="{75223307-9DC2-4688-95B2-06DFA37A4FD2}">
      <dgm:prSet phldrT="[Текст]" custT="1"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ru-RU" sz="2000" dirty="0" smtClean="0">
              <a:solidFill>
                <a:srgbClr val="000000"/>
              </a:solidFill>
              <a:latin typeface="Times New Roman"/>
              <a:ea typeface="Times New Roman"/>
            </a:rPr>
            <a:t>приобщение молодежи к культурным ценностям и вовлечение  в  культурную жизнь</a:t>
          </a:r>
          <a:endParaRPr lang="ru-RU" sz="2000" dirty="0">
            <a:latin typeface="+mn-lt"/>
          </a:endParaRPr>
        </a:p>
      </dgm:t>
    </dgm:pt>
    <dgm:pt modelId="{4AE33CFC-FA78-4A90-93D8-5BE2EA9874FF}" type="parTrans" cxnId="{5DFF0C74-1F70-4585-9697-BB0D59AE4FFF}">
      <dgm:prSet/>
      <dgm:spPr/>
      <dgm:t>
        <a:bodyPr/>
        <a:lstStyle/>
        <a:p>
          <a:endParaRPr lang="ru-RU"/>
        </a:p>
      </dgm:t>
    </dgm:pt>
    <dgm:pt modelId="{D7E566F3-369A-4CB6-BFEC-69F06AC5FF4F}" type="sibTrans" cxnId="{5DFF0C74-1F70-4585-9697-BB0D59AE4FFF}">
      <dgm:prSet/>
      <dgm:spPr/>
      <dgm:t>
        <a:bodyPr/>
        <a:lstStyle/>
        <a:p>
          <a:endParaRPr lang="ru-RU"/>
        </a:p>
      </dgm:t>
    </dgm:pt>
    <dgm:pt modelId="{EB4A40E0-F1B2-4C46-8E9A-D4483147B3A3}">
      <dgm:prSet phldrT="[Текст]" custT="1"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ru-RU" sz="2000" dirty="0" smtClean="0">
              <a:solidFill>
                <a:srgbClr val="000000"/>
              </a:solidFill>
              <a:latin typeface="Times New Roman"/>
              <a:ea typeface="Times New Roman"/>
            </a:rPr>
            <a:t>обеспечение массового отдыха жителей</a:t>
          </a:r>
          <a:endParaRPr lang="ru-RU" sz="2000" dirty="0">
            <a:latin typeface="+mn-lt"/>
          </a:endParaRPr>
        </a:p>
      </dgm:t>
    </dgm:pt>
    <dgm:pt modelId="{6D9860A7-DB5F-4E7B-B915-BBA315A45B43}" type="parTrans" cxnId="{83EF0016-DCAB-4E82-B761-5A4C961C8BD8}">
      <dgm:prSet/>
      <dgm:spPr/>
      <dgm:t>
        <a:bodyPr/>
        <a:lstStyle/>
        <a:p>
          <a:endParaRPr lang="ru-RU"/>
        </a:p>
      </dgm:t>
    </dgm:pt>
    <dgm:pt modelId="{6B202DC9-9AEE-4BFD-B0CC-B74B7FDA65F7}" type="sibTrans" cxnId="{83EF0016-DCAB-4E82-B761-5A4C961C8BD8}">
      <dgm:prSet/>
      <dgm:spPr/>
      <dgm:t>
        <a:bodyPr/>
        <a:lstStyle/>
        <a:p>
          <a:endParaRPr lang="ru-RU"/>
        </a:p>
      </dgm:t>
    </dgm:pt>
    <dgm:pt modelId="{3BEB9862-1903-415D-A678-FB78E75F637D}">
      <dgm:prSet phldrT="[Текст]" custT="1"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ru-RU" sz="2000" dirty="0" smtClean="0">
              <a:solidFill>
                <a:srgbClr val="000000"/>
              </a:solidFill>
              <a:latin typeface="Times New Roman"/>
              <a:ea typeface="Times New Roman"/>
            </a:rPr>
            <a:t>организация и проведение мероприятий для людей всех возрастных групп</a:t>
          </a:r>
          <a:endParaRPr lang="ru-RU" sz="2000" dirty="0">
            <a:latin typeface="+mn-lt"/>
          </a:endParaRPr>
        </a:p>
      </dgm:t>
    </dgm:pt>
    <dgm:pt modelId="{3E7B01BB-94C8-4325-86FC-3233C9D3CEB0}" type="parTrans" cxnId="{FBE4B1D7-FF47-44E7-951A-9B163722BA3F}">
      <dgm:prSet/>
      <dgm:spPr/>
      <dgm:t>
        <a:bodyPr/>
        <a:lstStyle/>
        <a:p>
          <a:endParaRPr lang="ru-RU"/>
        </a:p>
      </dgm:t>
    </dgm:pt>
    <dgm:pt modelId="{9395BDF7-CBE1-452A-AA70-344EC68664BF}" type="sibTrans" cxnId="{FBE4B1D7-FF47-44E7-951A-9B163722BA3F}">
      <dgm:prSet/>
      <dgm:spPr/>
      <dgm:t>
        <a:bodyPr/>
        <a:lstStyle/>
        <a:p>
          <a:endParaRPr lang="ru-RU"/>
        </a:p>
      </dgm:t>
    </dgm:pt>
    <dgm:pt modelId="{3D46EAB7-6C08-46EA-9D01-4B6FF1934E78}">
      <dgm:prSet phldrT="[Текст]" custT="1"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ru-RU" sz="2000" dirty="0" smtClean="0">
              <a:solidFill>
                <a:srgbClr val="000000"/>
              </a:solidFill>
              <a:latin typeface="Times New Roman"/>
              <a:ea typeface="Times New Roman"/>
            </a:rPr>
            <a:t>внедрение и развитие новых форм </a:t>
          </a:r>
          <a:r>
            <a:rPr lang="ru-RU" sz="2000" dirty="0" err="1" smtClean="0">
              <a:solidFill>
                <a:srgbClr val="000000"/>
              </a:solidFill>
              <a:latin typeface="Times New Roman"/>
              <a:ea typeface="Times New Roman"/>
            </a:rPr>
            <a:t>культурно-досуговой</a:t>
          </a:r>
          <a:r>
            <a:rPr lang="ru-RU" sz="2000" dirty="0" smtClean="0">
              <a:solidFill>
                <a:srgbClr val="000000"/>
              </a:solidFill>
              <a:latin typeface="Times New Roman"/>
              <a:ea typeface="Times New Roman"/>
            </a:rPr>
            <a:t> деятельности</a:t>
          </a:r>
          <a:endParaRPr lang="ru-RU" sz="2000" dirty="0">
            <a:latin typeface="+mn-lt"/>
          </a:endParaRPr>
        </a:p>
      </dgm:t>
    </dgm:pt>
    <dgm:pt modelId="{84B7EF76-D440-4405-8617-3406BAC24AD3}" type="parTrans" cxnId="{63E56F36-8E97-4695-BDAB-C7134656397D}">
      <dgm:prSet/>
      <dgm:spPr/>
      <dgm:t>
        <a:bodyPr/>
        <a:lstStyle/>
        <a:p>
          <a:endParaRPr lang="ru-RU"/>
        </a:p>
      </dgm:t>
    </dgm:pt>
    <dgm:pt modelId="{B434BC96-CBF8-4E10-AB90-77DB7E530C16}" type="sibTrans" cxnId="{63E56F36-8E97-4695-BDAB-C7134656397D}">
      <dgm:prSet/>
      <dgm:spPr/>
      <dgm:t>
        <a:bodyPr/>
        <a:lstStyle/>
        <a:p>
          <a:endParaRPr lang="ru-RU"/>
        </a:p>
      </dgm:t>
    </dgm:pt>
    <dgm:pt modelId="{64FB7887-5DBE-43B8-BF49-C74AFF559F61}">
      <dgm:prSet phldrT="[Текст]" custT="1"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ru-RU" sz="2000" dirty="0" smtClean="0">
              <a:solidFill>
                <a:srgbClr val="000000"/>
              </a:solidFill>
              <a:latin typeface="Times New Roman"/>
              <a:ea typeface="Times New Roman"/>
            </a:rPr>
            <a:t>изучение общественных потребностей в сфере культуры</a:t>
          </a:r>
          <a:endParaRPr lang="ru-RU" sz="2000" dirty="0">
            <a:latin typeface="+mn-lt"/>
          </a:endParaRPr>
        </a:p>
      </dgm:t>
    </dgm:pt>
    <dgm:pt modelId="{2751BB4E-8C6F-4708-A133-DC5767BA7B00}" type="parTrans" cxnId="{967731EB-B820-4905-B9E3-0B0729CFCA0D}">
      <dgm:prSet/>
      <dgm:spPr/>
      <dgm:t>
        <a:bodyPr/>
        <a:lstStyle/>
        <a:p>
          <a:endParaRPr lang="ru-RU"/>
        </a:p>
      </dgm:t>
    </dgm:pt>
    <dgm:pt modelId="{D3234A41-C76A-44DE-9043-8BD6FC59B729}" type="sibTrans" cxnId="{967731EB-B820-4905-B9E3-0B0729CFCA0D}">
      <dgm:prSet/>
      <dgm:spPr/>
      <dgm:t>
        <a:bodyPr/>
        <a:lstStyle/>
        <a:p>
          <a:endParaRPr lang="ru-RU"/>
        </a:p>
      </dgm:t>
    </dgm:pt>
    <dgm:pt modelId="{ADA66455-1F5E-4E72-94E8-1239584D0E58}">
      <dgm:prSet phldrT="[Текст]" custT="1"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деятельность в области демонстрации кинофильмов</a:t>
          </a:r>
          <a:endParaRPr lang="ru-RU" sz="20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30C621A3-8BC8-433E-A7BE-8789E1301E99}" type="parTrans" cxnId="{7D7BFB0A-1111-4612-AE86-EEBA8FCF503E}">
      <dgm:prSet/>
      <dgm:spPr/>
      <dgm:t>
        <a:bodyPr/>
        <a:lstStyle/>
        <a:p>
          <a:endParaRPr lang="ru-RU"/>
        </a:p>
      </dgm:t>
    </dgm:pt>
    <dgm:pt modelId="{A142391E-CCF9-4C39-912D-55ABD6BD06D8}" type="sibTrans" cxnId="{7D7BFB0A-1111-4612-AE86-EEBA8FCF503E}">
      <dgm:prSet/>
      <dgm:spPr/>
      <dgm:t>
        <a:bodyPr/>
        <a:lstStyle/>
        <a:p>
          <a:endParaRPr lang="ru-RU"/>
        </a:p>
      </dgm:t>
    </dgm:pt>
    <dgm:pt modelId="{C757210C-26DE-4559-8DDA-9347EA91B117}" type="pres">
      <dgm:prSet presAssocID="{0EE71842-BA5E-4DB6-B656-0D0F05A74194}" presName="Name0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4316B59E-7CE9-466D-B322-49DB42DCDDF9}" type="pres">
      <dgm:prSet presAssocID="{E08C77E6-AD15-49DD-A7A6-64023A63E010}" presName="compNode" presStyleCnt="0"/>
      <dgm:spPr/>
    </dgm:pt>
    <dgm:pt modelId="{99A8D3B1-9923-4E4A-9AF0-B24D3CFC1E35}" type="pres">
      <dgm:prSet presAssocID="{E08C77E6-AD15-49DD-A7A6-64023A63E010}" presName="dummyConnPt" presStyleCnt="0"/>
      <dgm:spPr/>
    </dgm:pt>
    <dgm:pt modelId="{AFBCB475-DBF9-4DF1-870B-9D49B8DDDAA0}" type="pres">
      <dgm:prSet presAssocID="{E08C77E6-AD15-49DD-A7A6-64023A63E010}" presName="node" presStyleLbl="node1" presStyleIdx="0" presStyleCnt="9" custScaleX="2155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7E653F-E696-42FB-BE7B-93CCC65AA55A}" type="pres">
      <dgm:prSet presAssocID="{97742AE4-FB6F-46EB-A21B-4985DB2BCC6F}" presName="sibTrans" presStyleLbl="bgSibTrans2D1" presStyleIdx="0" presStyleCnt="8"/>
      <dgm:spPr/>
      <dgm:t>
        <a:bodyPr/>
        <a:lstStyle/>
        <a:p>
          <a:endParaRPr lang="ru-RU"/>
        </a:p>
      </dgm:t>
    </dgm:pt>
    <dgm:pt modelId="{24BD37C2-586E-4120-8016-CDFAC5B78D28}" type="pres">
      <dgm:prSet presAssocID="{4112B2EA-7FCA-4237-A435-0B183883606C}" presName="compNode" presStyleCnt="0"/>
      <dgm:spPr/>
    </dgm:pt>
    <dgm:pt modelId="{159B5C09-0809-45AD-A5E2-387AAB573162}" type="pres">
      <dgm:prSet presAssocID="{4112B2EA-7FCA-4237-A435-0B183883606C}" presName="dummyConnPt" presStyleCnt="0"/>
      <dgm:spPr/>
    </dgm:pt>
    <dgm:pt modelId="{ED5E1AFD-06D2-4888-8917-EFE90470B30D}" type="pres">
      <dgm:prSet presAssocID="{4112B2EA-7FCA-4237-A435-0B183883606C}" presName="node" presStyleLbl="node1" presStyleIdx="1" presStyleCnt="9" custScaleX="219278" custScaleY="11469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D4521B-8D42-4E01-95DB-B284EF5A8E13}" type="pres">
      <dgm:prSet presAssocID="{96A888A6-EF61-4495-A5F2-BBAA5B79B32B}" presName="sibTrans" presStyleLbl="bgSibTrans2D1" presStyleIdx="1" presStyleCnt="8"/>
      <dgm:spPr/>
      <dgm:t>
        <a:bodyPr/>
        <a:lstStyle/>
        <a:p>
          <a:endParaRPr lang="ru-RU"/>
        </a:p>
      </dgm:t>
    </dgm:pt>
    <dgm:pt modelId="{C5D7A3A7-2A7C-4BCE-8B4C-002A89133D67}" type="pres">
      <dgm:prSet presAssocID="{AC408265-53C2-43C4-B692-8C8D71CCD74F}" presName="compNode" presStyleCnt="0"/>
      <dgm:spPr/>
    </dgm:pt>
    <dgm:pt modelId="{9F1C9E08-66B7-428D-B6D1-567303879794}" type="pres">
      <dgm:prSet presAssocID="{AC408265-53C2-43C4-B692-8C8D71CCD74F}" presName="dummyConnPt" presStyleCnt="0"/>
      <dgm:spPr/>
    </dgm:pt>
    <dgm:pt modelId="{E4F0B481-0735-40A2-ABE8-94BDC93F97BF}" type="pres">
      <dgm:prSet presAssocID="{AC408265-53C2-43C4-B692-8C8D71CCD74F}" presName="node" presStyleLbl="node1" presStyleIdx="2" presStyleCnt="9" custScaleX="2192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FE53305-0A04-47A9-A1E2-9C85D1B850A9}" type="pres">
      <dgm:prSet presAssocID="{FBA1BCEF-2359-4F11-9CD4-90B72A90A9EA}" presName="sibTrans" presStyleLbl="bgSibTrans2D1" presStyleIdx="2" presStyleCnt="8"/>
      <dgm:spPr/>
      <dgm:t>
        <a:bodyPr/>
        <a:lstStyle/>
        <a:p>
          <a:endParaRPr lang="ru-RU"/>
        </a:p>
      </dgm:t>
    </dgm:pt>
    <dgm:pt modelId="{8D1ABABA-580C-4DA0-B1A2-EE244CF2FDE2}" type="pres">
      <dgm:prSet presAssocID="{75223307-9DC2-4688-95B2-06DFA37A4FD2}" presName="compNode" presStyleCnt="0"/>
      <dgm:spPr/>
    </dgm:pt>
    <dgm:pt modelId="{4089AEDA-0003-4BB4-9474-6E8BAD574190}" type="pres">
      <dgm:prSet presAssocID="{75223307-9DC2-4688-95B2-06DFA37A4FD2}" presName="dummyConnPt" presStyleCnt="0"/>
      <dgm:spPr/>
    </dgm:pt>
    <dgm:pt modelId="{7323ADF7-328A-43FC-951B-927B47569626}" type="pres">
      <dgm:prSet presAssocID="{75223307-9DC2-4688-95B2-06DFA37A4FD2}" presName="node" presStyleLbl="node1" presStyleIdx="3" presStyleCnt="9" custScaleX="2105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8FE4F6-D191-4B8C-8669-5C252F4A34FB}" type="pres">
      <dgm:prSet presAssocID="{D7E566F3-369A-4CB6-BFEC-69F06AC5FF4F}" presName="sibTrans" presStyleLbl="bgSibTrans2D1" presStyleIdx="3" presStyleCnt="8"/>
      <dgm:spPr/>
      <dgm:t>
        <a:bodyPr/>
        <a:lstStyle/>
        <a:p>
          <a:endParaRPr lang="ru-RU"/>
        </a:p>
      </dgm:t>
    </dgm:pt>
    <dgm:pt modelId="{F0F0214D-055A-4DA3-8468-3924CBA95E45}" type="pres">
      <dgm:prSet presAssocID="{EB4A40E0-F1B2-4C46-8E9A-D4483147B3A3}" presName="compNode" presStyleCnt="0"/>
      <dgm:spPr/>
    </dgm:pt>
    <dgm:pt modelId="{93BD231B-DD14-4990-B7DE-F5B7EB534062}" type="pres">
      <dgm:prSet presAssocID="{EB4A40E0-F1B2-4C46-8E9A-D4483147B3A3}" presName="dummyConnPt" presStyleCnt="0"/>
      <dgm:spPr/>
    </dgm:pt>
    <dgm:pt modelId="{BD149E70-F2B5-432F-AB66-572336A5795A}" type="pres">
      <dgm:prSet presAssocID="{EB4A40E0-F1B2-4C46-8E9A-D4483147B3A3}" presName="node" presStyleLbl="node1" presStyleIdx="4" presStyleCnt="9" custScaleX="210595" custLinFactNeighborX="-956" custLinFactNeighborY="-95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5E59DD-266D-4C9F-A74B-CCFA9354E4D3}" type="pres">
      <dgm:prSet presAssocID="{6B202DC9-9AEE-4BFD-B0CC-B74B7FDA65F7}" presName="sibTrans" presStyleLbl="bgSibTrans2D1" presStyleIdx="4" presStyleCnt="8"/>
      <dgm:spPr/>
      <dgm:t>
        <a:bodyPr/>
        <a:lstStyle/>
        <a:p>
          <a:endParaRPr lang="ru-RU"/>
        </a:p>
      </dgm:t>
    </dgm:pt>
    <dgm:pt modelId="{3A33EFC3-F3D0-49D4-B706-1B5A662E554A}" type="pres">
      <dgm:prSet presAssocID="{3BEB9862-1903-415D-A678-FB78E75F637D}" presName="compNode" presStyleCnt="0"/>
      <dgm:spPr/>
    </dgm:pt>
    <dgm:pt modelId="{7845308B-1C97-42A7-A0F6-864B7E4E3576}" type="pres">
      <dgm:prSet presAssocID="{3BEB9862-1903-415D-A678-FB78E75F637D}" presName="dummyConnPt" presStyleCnt="0"/>
      <dgm:spPr/>
    </dgm:pt>
    <dgm:pt modelId="{3BDF9705-A461-4A43-813C-A62820E3F501}" type="pres">
      <dgm:prSet presAssocID="{3BEB9862-1903-415D-A678-FB78E75F637D}" presName="node" presStyleLbl="node1" presStyleIdx="5" presStyleCnt="9" custScaleX="207734" custLinFactNeighborX="-3262" custLinFactNeighborY="-108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322433-16C0-4215-B6B8-A04A9B54E22A}" type="pres">
      <dgm:prSet presAssocID="{9395BDF7-CBE1-452A-AA70-344EC68664BF}" presName="sibTrans" presStyleLbl="bgSibTrans2D1" presStyleIdx="5" presStyleCnt="8"/>
      <dgm:spPr/>
      <dgm:t>
        <a:bodyPr/>
        <a:lstStyle/>
        <a:p>
          <a:endParaRPr lang="ru-RU"/>
        </a:p>
      </dgm:t>
    </dgm:pt>
    <dgm:pt modelId="{E977057B-5B30-45E6-A483-CE99ACC49C45}" type="pres">
      <dgm:prSet presAssocID="{3D46EAB7-6C08-46EA-9D01-4B6FF1934E78}" presName="compNode" presStyleCnt="0"/>
      <dgm:spPr/>
    </dgm:pt>
    <dgm:pt modelId="{E2676307-1B96-4C58-8541-E1E4008C1492}" type="pres">
      <dgm:prSet presAssocID="{3D46EAB7-6C08-46EA-9D01-4B6FF1934E78}" presName="dummyConnPt" presStyleCnt="0"/>
      <dgm:spPr/>
    </dgm:pt>
    <dgm:pt modelId="{51D4D437-234A-498D-A718-A9B192D17F79}" type="pres">
      <dgm:prSet presAssocID="{3D46EAB7-6C08-46EA-9D01-4B6FF1934E78}" presName="node" presStyleLbl="node1" presStyleIdx="6" presStyleCnt="9" custScaleX="195172" custLinFactNeighborX="816" custLinFactNeighborY="-108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F38DB3-6951-469B-85C7-B0620B8FD861}" type="pres">
      <dgm:prSet presAssocID="{B434BC96-CBF8-4E10-AB90-77DB7E530C16}" presName="sibTrans" presStyleLbl="bgSibTrans2D1" presStyleIdx="6" presStyleCnt="8"/>
      <dgm:spPr/>
      <dgm:t>
        <a:bodyPr/>
        <a:lstStyle/>
        <a:p>
          <a:endParaRPr lang="ru-RU"/>
        </a:p>
      </dgm:t>
    </dgm:pt>
    <dgm:pt modelId="{1EF76849-6B5F-48E3-9A54-03A7782E5619}" type="pres">
      <dgm:prSet presAssocID="{64FB7887-5DBE-43B8-BF49-C74AFF559F61}" presName="compNode" presStyleCnt="0"/>
      <dgm:spPr/>
    </dgm:pt>
    <dgm:pt modelId="{199B33FD-C64E-4355-9526-95B9D9EB0483}" type="pres">
      <dgm:prSet presAssocID="{64FB7887-5DBE-43B8-BF49-C74AFF559F61}" presName="dummyConnPt" presStyleCnt="0"/>
      <dgm:spPr/>
    </dgm:pt>
    <dgm:pt modelId="{BD133F49-E811-405B-BA06-D2044EED4309}" type="pres">
      <dgm:prSet presAssocID="{64FB7887-5DBE-43B8-BF49-C74AFF559F61}" presName="node" presStyleLbl="node1" presStyleIdx="7" presStyleCnt="9" custScaleX="200893" custLinFactNeighborY="-54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00908F-D134-4580-BA6C-A6BF37F6072B}" type="pres">
      <dgm:prSet presAssocID="{D3234A41-C76A-44DE-9043-8BD6FC59B729}" presName="sibTrans" presStyleLbl="bgSibTrans2D1" presStyleIdx="7" presStyleCnt="8"/>
      <dgm:spPr/>
      <dgm:t>
        <a:bodyPr/>
        <a:lstStyle/>
        <a:p>
          <a:endParaRPr lang="ru-RU"/>
        </a:p>
      </dgm:t>
    </dgm:pt>
    <dgm:pt modelId="{9AFE2913-4F98-4622-B8B4-F45DA12ED63C}" type="pres">
      <dgm:prSet presAssocID="{ADA66455-1F5E-4E72-94E8-1239584D0E58}" presName="compNode" presStyleCnt="0"/>
      <dgm:spPr/>
    </dgm:pt>
    <dgm:pt modelId="{027FB017-2552-488A-AE23-E6368A0D8AE5}" type="pres">
      <dgm:prSet presAssocID="{ADA66455-1F5E-4E72-94E8-1239584D0E58}" presName="dummyConnPt" presStyleCnt="0"/>
      <dgm:spPr/>
    </dgm:pt>
    <dgm:pt modelId="{BB02132C-81F4-4EBA-97FB-83360A617E74}" type="pres">
      <dgm:prSet presAssocID="{ADA66455-1F5E-4E72-94E8-1239584D0E58}" presName="node" presStyleLbl="node1" presStyleIdx="8" presStyleCnt="9" custScaleX="1994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90506EB-7E37-4D13-ADFF-6456EB6BF3CE}" type="presOf" srcId="{97742AE4-FB6F-46EB-A21B-4985DB2BCC6F}" destId="{127E653F-E696-42FB-BE7B-93CCC65AA55A}" srcOrd="0" destOrd="0" presId="urn:microsoft.com/office/officeart/2005/8/layout/bProcess4"/>
    <dgm:cxn modelId="{5AF6E53B-643E-442D-A4E0-5665F4650C35}" type="presOf" srcId="{4112B2EA-7FCA-4237-A435-0B183883606C}" destId="{ED5E1AFD-06D2-4888-8917-EFE90470B30D}" srcOrd="0" destOrd="0" presId="urn:microsoft.com/office/officeart/2005/8/layout/bProcess4"/>
    <dgm:cxn modelId="{87700A3D-5D89-40A9-B75B-180566BD213C}" type="presOf" srcId="{75223307-9DC2-4688-95B2-06DFA37A4FD2}" destId="{7323ADF7-328A-43FC-951B-927B47569626}" srcOrd="0" destOrd="0" presId="urn:microsoft.com/office/officeart/2005/8/layout/bProcess4"/>
    <dgm:cxn modelId="{29A5B630-7B55-4F1E-9802-099EF1FFC768}" type="presOf" srcId="{FBA1BCEF-2359-4F11-9CD4-90B72A90A9EA}" destId="{7FE53305-0A04-47A9-A1E2-9C85D1B850A9}" srcOrd="0" destOrd="0" presId="urn:microsoft.com/office/officeart/2005/8/layout/bProcess4"/>
    <dgm:cxn modelId="{5DFF0C74-1F70-4585-9697-BB0D59AE4FFF}" srcId="{0EE71842-BA5E-4DB6-B656-0D0F05A74194}" destId="{75223307-9DC2-4688-95B2-06DFA37A4FD2}" srcOrd="3" destOrd="0" parTransId="{4AE33CFC-FA78-4A90-93D8-5BE2EA9874FF}" sibTransId="{D7E566F3-369A-4CB6-BFEC-69F06AC5FF4F}"/>
    <dgm:cxn modelId="{3E28DE99-9EBB-45E4-91A5-3AFB266AA9A7}" type="presOf" srcId="{AC408265-53C2-43C4-B692-8C8D71CCD74F}" destId="{E4F0B481-0735-40A2-ABE8-94BDC93F97BF}" srcOrd="0" destOrd="0" presId="urn:microsoft.com/office/officeart/2005/8/layout/bProcess4"/>
    <dgm:cxn modelId="{83EF0016-DCAB-4E82-B761-5A4C961C8BD8}" srcId="{0EE71842-BA5E-4DB6-B656-0D0F05A74194}" destId="{EB4A40E0-F1B2-4C46-8E9A-D4483147B3A3}" srcOrd="4" destOrd="0" parTransId="{6D9860A7-DB5F-4E7B-B915-BBA315A45B43}" sibTransId="{6B202DC9-9AEE-4BFD-B0CC-B74B7FDA65F7}"/>
    <dgm:cxn modelId="{8AEF6741-D287-4530-B09F-1F91101B124E}" type="presOf" srcId="{96A888A6-EF61-4495-A5F2-BBAA5B79B32B}" destId="{86D4521B-8D42-4E01-95DB-B284EF5A8E13}" srcOrd="0" destOrd="0" presId="urn:microsoft.com/office/officeart/2005/8/layout/bProcess4"/>
    <dgm:cxn modelId="{63E56F36-8E97-4695-BDAB-C7134656397D}" srcId="{0EE71842-BA5E-4DB6-B656-0D0F05A74194}" destId="{3D46EAB7-6C08-46EA-9D01-4B6FF1934E78}" srcOrd="6" destOrd="0" parTransId="{84B7EF76-D440-4405-8617-3406BAC24AD3}" sibTransId="{B434BC96-CBF8-4E10-AB90-77DB7E530C16}"/>
    <dgm:cxn modelId="{DDFD2121-3B8C-4080-AEBE-7CF371D56C0D}" type="presOf" srcId="{EB4A40E0-F1B2-4C46-8E9A-D4483147B3A3}" destId="{BD149E70-F2B5-432F-AB66-572336A5795A}" srcOrd="0" destOrd="0" presId="urn:microsoft.com/office/officeart/2005/8/layout/bProcess4"/>
    <dgm:cxn modelId="{1AABCF39-F11F-45AA-83FF-5B64E24BF1E7}" type="presOf" srcId="{3BEB9862-1903-415D-A678-FB78E75F637D}" destId="{3BDF9705-A461-4A43-813C-A62820E3F501}" srcOrd="0" destOrd="0" presId="urn:microsoft.com/office/officeart/2005/8/layout/bProcess4"/>
    <dgm:cxn modelId="{0D23BDB2-82C2-4A8E-B25A-5CDADBA039A3}" type="presOf" srcId="{ADA66455-1F5E-4E72-94E8-1239584D0E58}" destId="{BB02132C-81F4-4EBA-97FB-83360A617E74}" srcOrd="0" destOrd="0" presId="urn:microsoft.com/office/officeart/2005/8/layout/bProcess4"/>
    <dgm:cxn modelId="{7D7BFB0A-1111-4612-AE86-EEBA8FCF503E}" srcId="{0EE71842-BA5E-4DB6-B656-0D0F05A74194}" destId="{ADA66455-1F5E-4E72-94E8-1239584D0E58}" srcOrd="8" destOrd="0" parTransId="{30C621A3-8BC8-433E-A7BE-8789E1301E99}" sibTransId="{A142391E-CCF9-4C39-912D-55ABD6BD06D8}"/>
    <dgm:cxn modelId="{25FB3B45-4FE9-4DF9-9240-D36C326CE6B9}" srcId="{0EE71842-BA5E-4DB6-B656-0D0F05A74194}" destId="{AC408265-53C2-43C4-B692-8C8D71CCD74F}" srcOrd="2" destOrd="0" parTransId="{1CA4381B-C274-4832-84E8-106C7B83FA87}" sibTransId="{FBA1BCEF-2359-4F11-9CD4-90B72A90A9EA}"/>
    <dgm:cxn modelId="{82B78A5B-5EC6-454E-859A-292E3E0CC568}" type="presOf" srcId="{D3234A41-C76A-44DE-9043-8BD6FC59B729}" destId="{9B00908F-D134-4580-BA6C-A6BF37F6072B}" srcOrd="0" destOrd="0" presId="urn:microsoft.com/office/officeart/2005/8/layout/bProcess4"/>
    <dgm:cxn modelId="{46C89F8E-A112-46F0-B847-0498420AA503}" type="presOf" srcId="{0EE71842-BA5E-4DB6-B656-0D0F05A74194}" destId="{C757210C-26DE-4559-8DDA-9347EA91B117}" srcOrd="0" destOrd="0" presId="urn:microsoft.com/office/officeart/2005/8/layout/bProcess4"/>
    <dgm:cxn modelId="{EC34A8BD-BAC6-4ABF-8701-2164B2B036EA}" type="presOf" srcId="{9395BDF7-CBE1-452A-AA70-344EC68664BF}" destId="{A9322433-16C0-4215-B6B8-A04A9B54E22A}" srcOrd="0" destOrd="0" presId="urn:microsoft.com/office/officeart/2005/8/layout/bProcess4"/>
    <dgm:cxn modelId="{643C8510-27A4-4A29-A411-511944BAD0E7}" srcId="{0EE71842-BA5E-4DB6-B656-0D0F05A74194}" destId="{E08C77E6-AD15-49DD-A7A6-64023A63E010}" srcOrd="0" destOrd="0" parTransId="{034CC0DA-7570-479F-946F-50394FFDF0B5}" sibTransId="{97742AE4-FB6F-46EB-A21B-4985DB2BCC6F}"/>
    <dgm:cxn modelId="{FBE4B1D7-FF47-44E7-951A-9B163722BA3F}" srcId="{0EE71842-BA5E-4DB6-B656-0D0F05A74194}" destId="{3BEB9862-1903-415D-A678-FB78E75F637D}" srcOrd="5" destOrd="0" parTransId="{3E7B01BB-94C8-4325-86FC-3233C9D3CEB0}" sibTransId="{9395BDF7-CBE1-452A-AA70-344EC68664BF}"/>
    <dgm:cxn modelId="{0C92D9C5-2385-4FE6-9D98-D0ECEAF201E7}" type="presOf" srcId="{3D46EAB7-6C08-46EA-9D01-4B6FF1934E78}" destId="{51D4D437-234A-498D-A718-A9B192D17F79}" srcOrd="0" destOrd="0" presId="urn:microsoft.com/office/officeart/2005/8/layout/bProcess4"/>
    <dgm:cxn modelId="{74A70236-152B-453A-8064-CC846695FEBD}" type="presOf" srcId="{D7E566F3-369A-4CB6-BFEC-69F06AC5FF4F}" destId="{FE8FE4F6-D191-4B8C-8669-5C252F4A34FB}" srcOrd="0" destOrd="0" presId="urn:microsoft.com/office/officeart/2005/8/layout/bProcess4"/>
    <dgm:cxn modelId="{F49CC67B-9FD8-489A-B67A-6BDF67C08290}" type="presOf" srcId="{E08C77E6-AD15-49DD-A7A6-64023A63E010}" destId="{AFBCB475-DBF9-4DF1-870B-9D49B8DDDAA0}" srcOrd="0" destOrd="0" presId="urn:microsoft.com/office/officeart/2005/8/layout/bProcess4"/>
    <dgm:cxn modelId="{3EF26C52-4995-4D32-8AF4-D24663CB11CF}" type="presOf" srcId="{64FB7887-5DBE-43B8-BF49-C74AFF559F61}" destId="{BD133F49-E811-405B-BA06-D2044EED4309}" srcOrd="0" destOrd="0" presId="urn:microsoft.com/office/officeart/2005/8/layout/bProcess4"/>
    <dgm:cxn modelId="{8A7A96DA-8D72-4528-8A1B-D78CD816D6BD}" type="presOf" srcId="{B434BC96-CBF8-4E10-AB90-77DB7E530C16}" destId="{ABF38DB3-6951-469B-85C7-B0620B8FD861}" srcOrd="0" destOrd="0" presId="urn:microsoft.com/office/officeart/2005/8/layout/bProcess4"/>
    <dgm:cxn modelId="{4740E724-513A-4EC6-9DC4-15A89155CFA6}" type="presOf" srcId="{6B202DC9-9AEE-4BFD-B0CC-B74B7FDA65F7}" destId="{085E59DD-266D-4C9F-A74B-CCFA9354E4D3}" srcOrd="0" destOrd="0" presId="urn:microsoft.com/office/officeart/2005/8/layout/bProcess4"/>
    <dgm:cxn modelId="{CDA70C60-E648-4113-A2B1-629D2642D545}" srcId="{0EE71842-BA5E-4DB6-B656-0D0F05A74194}" destId="{4112B2EA-7FCA-4237-A435-0B183883606C}" srcOrd="1" destOrd="0" parTransId="{3090F12E-0968-47D6-8F0A-1C25584A04E3}" sibTransId="{96A888A6-EF61-4495-A5F2-BBAA5B79B32B}"/>
    <dgm:cxn modelId="{967731EB-B820-4905-B9E3-0B0729CFCA0D}" srcId="{0EE71842-BA5E-4DB6-B656-0D0F05A74194}" destId="{64FB7887-5DBE-43B8-BF49-C74AFF559F61}" srcOrd="7" destOrd="0" parTransId="{2751BB4E-8C6F-4708-A133-DC5767BA7B00}" sibTransId="{D3234A41-C76A-44DE-9043-8BD6FC59B729}"/>
    <dgm:cxn modelId="{0B8DBD3B-DEBF-4BB7-8497-3B4E5AD316C6}" type="presParOf" srcId="{C757210C-26DE-4559-8DDA-9347EA91B117}" destId="{4316B59E-7CE9-466D-B322-49DB42DCDDF9}" srcOrd="0" destOrd="0" presId="urn:microsoft.com/office/officeart/2005/8/layout/bProcess4"/>
    <dgm:cxn modelId="{794286BA-4AD1-44E2-A339-602D3C414442}" type="presParOf" srcId="{4316B59E-7CE9-466D-B322-49DB42DCDDF9}" destId="{99A8D3B1-9923-4E4A-9AF0-B24D3CFC1E35}" srcOrd="0" destOrd="0" presId="urn:microsoft.com/office/officeart/2005/8/layout/bProcess4"/>
    <dgm:cxn modelId="{1720024F-9F75-4294-83C2-0B77723129BF}" type="presParOf" srcId="{4316B59E-7CE9-466D-B322-49DB42DCDDF9}" destId="{AFBCB475-DBF9-4DF1-870B-9D49B8DDDAA0}" srcOrd="1" destOrd="0" presId="urn:microsoft.com/office/officeart/2005/8/layout/bProcess4"/>
    <dgm:cxn modelId="{F75336E2-855E-4C52-9A69-AB2F8E7DB06B}" type="presParOf" srcId="{C757210C-26DE-4559-8DDA-9347EA91B117}" destId="{127E653F-E696-42FB-BE7B-93CCC65AA55A}" srcOrd="1" destOrd="0" presId="urn:microsoft.com/office/officeart/2005/8/layout/bProcess4"/>
    <dgm:cxn modelId="{4BF174CC-0E6C-412B-80FE-2BEE729EFDBE}" type="presParOf" srcId="{C757210C-26DE-4559-8DDA-9347EA91B117}" destId="{24BD37C2-586E-4120-8016-CDFAC5B78D28}" srcOrd="2" destOrd="0" presId="urn:microsoft.com/office/officeart/2005/8/layout/bProcess4"/>
    <dgm:cxn modelId="{7AE398DA-49AB-4FB0-B1E5-65CF51DF7E1B}" type="presParOf" srcId="{24BD37C2-586E-4120-8016-CDFAC5B78D28}" destId="{159B5C09-0809-45AD-A5E2-387AAB573162}" srcOrd="0" destOrd="0" presId="urn:microsoft.com/office/officeart/2005/8/layout/bProcess4"/>
    <dgm:cxn modelId="{95620B29-AC36-4D7E-A60D-17FED78435E0}" type="presParOf" srcId="{24BD37C2-586E-4120-8016-CDFAC5B78D28}" destId="{ED5E1AFD-06D2-4888-8917-EFE90470B30D}" srcOrd="1" destOrd="0" presId="urn:microsoft.com/office/officeart/2005/8/layout/bProcess4"/>
    <dgm:cxn modelId="{B1D707F6-41EA-40E7-9B50-4FCABF000E39}" type="presParOf" srcId="{C757210C-26DE-4559-8DDA-9347EA91B117}" destId="{86D4521B-8D42-4E01-95DB-B284EF5A8E13}" srcOrd="3" destOrd="0" presId="urn:microsoft.com/office/officeart/2005/8/layout/bProcess4"/>
    <dgm:cxn modelId="{D0FB4882-F0DD-4C07-967F-C466D7D71ECE}" type="presParOf" srcId="{C757210C-26DE-4559-8DDA-9347EA91B117}" destId="{C5D7A3A7-2A7C-4BCE-8B4C-002A89133D67}" srcOrd="4" destOrd="0" presId="urn:microsoft.com/office/officeart/2005/8/layout/bProcess4"/>
    <dgm:cxn modelId="{32B65289-8CFD-4FF6-8AA8-2AE6B5179F09}" type="presParOf" srcId="{C5D7A3A7-2A7C-4BCE-8B4C-002A89133D67}" destId="{9F1C9E08-66B7-428D-B6D1-567303879794}" srcOrd="0" destOrd="0" presId="urn:microsoft.com/office/officeart/2005/8/layout/bProcess4"/>
    <dgm:cxn modelId="{0A291C77-F92E-4752-A7BF-5774CB399885}" type="presParOf" srcId="{C5D7A3A7-2A7C-4BCE-8B4C-002A89133D67}" destId="{E4F0B481-0735-40A2-ABE8-94BDC93F97BF}" srcOrd="1" destOrd="0" presId="urn:microsoft.com/office/officeart/2005/8/layout/bProcess4"/>
    <dgm:cxn modelId="{BD60F1D2-45DF-4F82-ADF8-9EA0FF6CE01D}" type="presParOf" srcId="{C757210C-26DE-4559-8DDA-9347EA91B117}" destId="{7FE53305-0A04-47A9-A1E2-9C85D1B850A9}" srcOrd="5" destOrd="0" presId="urn:microsoft.com/office/officeart/2005/8/layout/bProcess4"/>
    <dgm:cxn modelId="{4A6D1B2D-4659-45E6-BC23-1720CD6AC25A}" type="presParOf" srcId="{C757210C-26DE-4559-8DDA-9347EA91B117}" destId="{8D1ABABA-580C-4DA0-B1A2-EE244CF2FDE2}" srcOrd="6" destOrd="0" presId="urn:microsoft.com/office/officeart/2005/8/layout/bProcess4"/>
    <dgm:cxn modelId="{78560863-A334-4BAC-9FF5-83875B48F64B}" type="presParOf" srcId="{8D1ABABA-580C-4DA0-B1A2-EE244CF2FDE2}" destId="{4089AEDA-0003-4BB4-9474-6E8BAD574190}" srcOrd="0" destOrd="0" presId="urn:microsoft.com/office/officeart/2005/8/layout/bProcess4"/>
    <dgm:cxn modelId="{1B7F1DD1-C0D1-4181-BA1E-F9AD55BEE940}" type="presParOf" srcId="{8D1ABABA-580C-4DA0-B1A2-EE244CF2FDE2}" destId="{7323ADF7-328A-43FC-951B-927B47569626}" srcOrd="1" destOrd="0" presId="urn:microsoft.com/office/officeart/2005/8/layout/bProcess4"/>
    <dgm:cxn modelId="{AB982EFC-3E4C-4789-845B-C5FE7436BACE}" type="presParOf" srcId="{C757210C-26DE-4559-8DDA-9347EA91B117}" destId="{FE8FE4F6-D191-4B8C-8669-5C252F4A34FB}" srcOrd="7" destOrd="0" presId="urn:microsoft.com/office/officeart/2005/8/layout/bProcess4"/>
    <dgm:cxn modelId="{8A571956-64D6-46A4-A780-30236C0D7DA6}" type="presParOf" srcId="{C757210C-26DE-4559-8DDA-9347EA91B117}" destId="{F0F0214D-055A-4DA3-8468-3924CBA95E45}" srcOrd="8" destOrd="0" presId="urn:microsoft.com/office/officeart/2005/8/layout/bProcess4"/>
    <dgm:cxn modelId="{853B0B9F-DBA2-4DCA-A590-F5FDAFD5C870}" type="presParOf" srcId="{F0F0214D-055A-4DA3-8468-3924CBA95E45}" destId="{93BD231B-DD14-4990-B7DE-F5B7EB534062}" srcOrd="0" destOrd="0" presId="urn:microsoft.com/office/officeart/2005/8/layout/bProcess4"/>
    <dgm:cxn modelId="{E8278BFB-9D0F-4834-B6F8-476F1CF0D124}" type="presParOf" srcId="{F0F0214D-055A-4DA3-8468-3924CBA95E45}" destId="{BD149E70-F2B5-432F-AB66-572336A5795A}" srcOrd="1" destOrd="0" presId="urn:microsoft.com/office/officeart/2005/8/layout/bProcess4"/>
    <dgm:cxn modelId="{1A27FE09-7F98-40C1-8FF4-96A24EEC7191}" type="presParOf" srcId="{C757210C-26DE-4559-8DDA-9347EA91B117}" destId="{085E59DD-266D-4C9F-A74B-CCFA9354E4D3}" srcOrd="9" destOrd="0" presId="urn:microsoft.com/office/officeart/2005/8/layout/bProcess4"/>
    <dgm:cxn modelId="{B6408A91-10BC-4464-8F34-A675871BB4BF}" type="presParOf" srcId="{C757210C-26DE-4559-8DDA-9347EA91B117}" destId="{3A33EFC3-F3D0-49D4-B706-1B5A662E554A}" srcOrd="10" destOrd="0" presId="urn:microsoft.com/office/officeart/2005/8/layout/bProcess4"/>
    <dgm:cxn modelId="{C4FB2B26-9E31-492B-ABF1-6D7F233DE5BF}" type="presParOf" srcId="{3A33EFC3-F3D0-49D4-B706-1B5A662E554A}" destId="{7845308B-1C97-42A7-A0F6-864B7E4E3576}" srcOrd="0" destOrd="0" presId="urn:microsoft.com/office/officeart/2005/8/layout/bProcess4"/>
    <dgm:cxn modelId="{B00C4FD4-9723-45D9-8CBE-282C9BCF4AEF}" type="presParOf" srcId="{3A33EFC3-F3D0-49D4-B706-1B5A662E554A}" destId="{3BDF9705-A461-4A43-813C-A62820E3F501}" srcOrd="1" destOrd="0" presId="urn:microsoft.com/office/officeart/2005/8/layout/bProcess4"/>
    <dgm:cxn modelId="{80F217D0-4E7C-45ED-9447-971F834A4D07}" type="presParOf" srcId="{C757210C-26DE-4559-8DDA-9347EA91B117}" destId="{A9322433-16C0-4215-B6B8-A04A9B54E22A}" srcOrd="11" destOrd="0" presId="urn:microsoft.com/office/officeart/2005/8/layout/bProcess4"/>
    <dgm:cxn modelId="{7EA1DAE1-7A9D-4D51-8470-E30C0DD37A92}" type="presParOf" srcId="{C757210C-26DE-4559-8DDA-9347EA91B117}" destId="{E977057B-5B30-45E6-A483-CE99ACC49C45}" srcOrd="12" destOrd="0" presId="urn:microsoft.com/office/officeart/2005/8/layout/bProcess4"/>
    <dgm:cxn modelId="{A3BC5716-33F0-4F78-BB31-7D91644CB2C6}" type="presParOf" srcId="{E977057B-5B30-45E6-A483-CE99ACC49C45}" destId="{E2676307-1B96-4C58-8541-E1E4008C1492}" srcOrd="0" destOrd="0" presId="urn:microsoft.com/office/officeart/2005/8/layout/bProcess4"/>
    <dgm:cxn modelId="{D9B6DE22-28C4-4D64-AAE0-E2879FE83DC4}" type="presParOf" srcId="{E977057B-5B30-45E6-A483-CE99ACC49C45}" destId="{51D4D437-234A-498D-A718-A9B192D17F79}" srcOrd="1" destOrd="0" presId="urn:microsoft.com/office/officeart/2005/8/layout/bProcess4"/>
    <dgm:cxn modelId="{63E793F1-6FC8-4092-95C1-C7FEFFD2059E}" type="presParOf" srcId="{C757210C-26DE-4559-8DDA-9347EA91B117}" destId="{ABF38DB3-6951-469B-85C7-B0620B8FD861}" srcOrd="13" destOrd="0" presId="urn:microsoft.com/office/officeart/2005/8/layout/bProcess4"/>
    <dgm:cxn modelId="{B9A5B3AE-4248-4B5F-96CF-D4B4F6F0B1E0}" type="presParOf" srcId="{C757210C-26DE-4559-8DDA-9347EA91B117}" destId="{1EF76849-6B5F-48E3-9A54-03A7782E5619}" srcOrd="14" destOrd="0" presId="urn:microsoft.com/office/officeart/2005/8/layout/bProcess4"/>
    <dgm:cxn modelId="{344685F1-A000-44A8-8F7B-A09A59808FB5}" type="presParOf" srcId="{1EF76849-6B5F-48E3-9A54-03A7782E5619}" destId="{199B33FD-C64E-4355-9526-95B9D9EB0483}" srcOrd="0" destOrd="0" presId="urn:microsoft.com/office/officeart/2005/8/layout/bProcess4"/>
    <dgm:cxn modelId="{154ACD0E-2949-437C-A7E9-2D94741167A5}" type="presParOf" srcId="{1EF76849-6B5F-48E3-9A54-03A7782E5619}" destId="{BD133F49-E811-405B-BA06-D2044EED4309}" srcOrd="1" destOrd="0" presId="urn:microsoft.com/office/officeart/2005/8/layout/bProcess4"/>
    <dgm:cxn modelId="{E82EF1D0-6E14-47BD-8CFD-19192AF07EC5}" type="presParOf" srcId="{C757210C-26DE-4559-8DDA-9347EA91B117}" destId="{9B00908F-D134-4580-BA6C-A6BF37F6072B}" srcOrd="15" destOrd="0" presId="urn:microsoft.com/office/officeart/2005/8/layout/bProcess4"/>
    <dgm:cxn modelId="{B5B56C7B-9CE8-4F4A-97E8-52A412FF9D31}" type="presParOf" srcId="{C757210C-26DE-4559-8DDA-9347EA91B117}" destId="{9AFE2913-4F98-4622-B8B4-F45DA12ED63C}" srcOrd="16" destOrd="0" presId="urn:microsoft.com/office/officeart/2005/8/layout/bProcess4"/>
    <dgm:cxn modelId="{4E7EB30D-0BDC-48D7-A092-2B31E164FC8B}" type="presParOf" srcId="{9AFE2913-4F98-4622-B8B4-F45DA12ED63C}" destId="{027FB017-2552-488A-AE23-E6368A0D8AE5}" srcOrd="0" destOrd="0" presId="urn:microsoft.com/office/officeart/2005/8/layout/bProcess4"/>
    <dgm:cxn modelId="{425DD469-3A4B-4F22-85FF-5E1893D8C938}" type="presParOf" srcId="{9AFE2913-4F98-4622-B8B4-F45DA12ED63C}" destId="{BB02132C-81F4-4EBA-97FB-83360A617E74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F919E2-AF2C-476E-96E3-788CA96DADBF}">
      <dsp:nvSpPr>
        <dsp:cNvPr id="0" name=""/>
        <dsp:cNvSpPr/>
      </dsp:nvSpPr>
      <dsp:spPr>
        <a:xfrm>
          <a:off x="4055209" y="766515"/>
          <a:ext cx="2077545" cy="15180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23249"/>
              </a:lnTo>
              <a:lnTo>
                <a:pt x="2077545" y="1323249"/>
              </a:lnTo>
              <a:lnTo>
                <a:pt x="2077545" y="151806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F229A88-E881-4703-A7F8-C907ACA0BFB2}">
      <dsp:nvSpPr>
        <dsp:cNvPr id="0" name=""/>
        <dsp:cNvSpPr/>
      </dsp:nvSpPr>
      <dsp:spPr>
        <a:xfrm>
          <a:off x="1834673" y="766515"/>
          <a:ext cx="2220536" cy="1518064"/>
        </a:xfrm>
        <a:custGeom>
          <a:avLst/>
          <a:gdLst/>
          <a:ahLst/>
          <a:cxnLst/>
          <a:rect l="0" t="0" r="0" b="0"/>
          <a:pathLst>
            <a:path>
              <a:moveTo>
                <a:pt x="2220536" y="0"/>
              </a:moveTo>
              <a:lnTo>
                <a:pt x="2220536" y="1323249"/>
              </a:lnTo>
              <a:lnTo>
                <a:pt x="0" y="1323249"/>
              </a:lnTo>
              <a:lnTo>
                <a:pt x="0" y="151806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A3695FD-F334-42F5-94FC-09B46DA3CEF3}">
      <dsp:nvSpPr>
        <dsp:cNvPr id="0" name=""/>
        <dsp:cNvSpPr/>
      </dsp:nvSpPr>
      <dsp:spPr>
        <a:xfrm>
          <a:off x="694620" y="-73944"/>
          <a:ext cx="6721178" cy="840460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73D720A-0A97-4403-A64A-DB4ECFDDE366}">
      <dsp:nvSpPr>
        <dsp:cNvPr id="0" name=""/>
        <dsp:cNvSpPr/>
      </dsp:nvSpPr>
      <dsp:spPr>
        <a:xfrm>
          <a:off x="928282" y="148033"/>
          <a:ext cx="6721178" cy="84046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МБУК «Городской культурно – досуговый центр»</a:t>
          </a:r>
          <a:endParaRPr lang="ru-RU" sz="2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52898" y="172649"/>
        <a:ext cx="6671946" cy="791228"/>
      </dsp:txXfrm>
    </dsp:sp>
    <dsp:sp modelId="{B8DB5EF1-7EA4-481C-B1DA-30143EB6E6EC}">
      <dsp:nvSpPr>
        <dsp:cNvPr id="0" name=""/>
        <dsp:cNvSpPr/>
      </dsp:nvSpPr>
      <dsp:spPr>
        <a:xfrm>
          <a:off x="1788" y="2284579"/>
          <a:ext cx="3665770" cy="901647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3B3299-ADAB-48EC-8303-1DDF613E5D89}">
      <dsp:nvSpPr>
        <dsp:cNvPr id="0" name=""/>
        <dsp:cNvSpPr/>
      </dsp:nvSpPr>
      <dsp:spPr>
        <a:xfrm>
          <a:off x="235450" y="2506558"/>
          <a:ext cx="3665770" cy="90164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Социально – культурный центр</a:t>
          </a:r>
          <a:endParaRPr lang="ru-RU" sz="2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1858" y="2532966"/>
        <a:ext cx="3612954" cy="848831"/>
      </dsp:txXfrm>
    </dsp:sp>
    <dsp:sp modelId="{1AE90DCD-BC81-435A-B0A3-58AB0498957D}">
      <dsp:nvSpPr>
        <dsp:cNvPr id="0" name=""/>
        <dsp:cNvSpPr/>
      </dsp:nvSpPr>
      <dsp:spPr>
        <a:xfrm>
          <a:off x="4134882" y="2284579"/>
          <a:ext cx="3995745" cy="959976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ED064F-4549-435A-9883-E7336C7D3729}">
      <dsp:nvSpPr>
        <dsp:cNvPr id="0" name=""/>
        <dsp:cNvSpPr/>
      </dsp:nvSpPr>
      <dsp:spPr>
        <a:xfrm>
          <a:off x="4368544" y="2506558"/>
          <a:ext cx="3995745" cy="95997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Ходынинский</a:t>
          </a: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городской дом культуры</a:t>
          </a:r>
          <a:endParaRPr lang="ru-RU" sz="2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396661" y="2534675"/>
        <a:ext cx="3939511" cy="90374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7E653F-E696-42FB-BE7B-93CCC65AA55A}">
      <dsp:nvSpPr>
        <dsp:cNvPr id="0" name=""/>
        <dsp:cNvSpPr/>
      </dsp:nvSpPr>
      <dsp:spPr>
        <a:xfrm rot="5400000">
          <a:off x="681570" y="1282415"/>
          <a:ext cx="1322164" cy="150478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BCB475-DBF9-4DF1-870B-9D49B8DDDAA0}">
      <dsp:nvSpPr>
        <dsp:cNvPr id="0" name=""/>
        <dsp:cNvSpPr/>
      </dsp:nvSpPr>
      <dsp:spPr>
        <a:xfrm>
          <a:off x="39946" y="448975"/>
          <a:ext cx="3603444" cy="1003190"/>
        </a:xfrm>
        <a:prstGeom prst="roundRect">
          <a:avLst>
            <a:gd name="adj" fmla="val 10000"/>
          </a:avLst>
        </a:prstGeom>
        <a:solidFill>
          <a:schemeClr val="accent6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rgbClr val="000000"/>
              </a:solidFill>
              <a:latin typeface="Times New Roman"/>
              <a:ea typeface="Times New Roman"/>
            </a:rPr>
            <a:t>организация и совершенствование </a:t>
          </a:r>
          <a:r>
            <a:rPr lang="ru-RU" sz="2000" kern="1200" dirty="0" err="1" smtClean="0">
              <a:solidFill>
                <a:srgbClr val="000000"/>
              </a:solidFill>
              <a:latin typeface="Times New Roman"/>
              <a:ea typeface="Times New Roman"/>
            </a:rPr>
            <a:t>культурно-досуговой</a:t>
          </a:r>
          <a:r>
            <a:rPr lang="ru-RU" sz="2000" kern="1200" dirty="0" smtClean="0">
              <a:solidFill>
                <a:srgbClr val="000000"/>
              </a:solidFill>
              <a:latin typeface="Times New Roman"/>
              <a:ea typeface="Times New Roman"/>
            </a:rPr>
            <a:t> деятельности</a:t>
          </a:r>
          <a:endParaRPr lang="ru-RU" sz="2000" kern="1200" dirty="0">
            <a:latin typeface="+mn-lt"/>
            <a:cs typeface="Times New Roman" panose="02020603050405020304" pitchFamily="18" charset="0"/>
          </a:endParaRPr>
        </a:p>
      </dsp:txBody>
      <dsp:txXfrm>
        <a:off x="69328" y="478357"/>
        <a:ext cx="3544680" cy="944426"/>
      </dsp:txXfrm>
    </dsp:sp>
    <dsp:sp modelId="{86D4521B-8D42-4E01-95DB-B284EF5A8E13}">
      <dsp:nvSpPr>
        <dsp:cNvPr id="0" name=""/>
        <dsp:cNvSpPr/>
      </dsp:nvSpPr>
      <dsp:spPr>
        <a:xfrm rot="5400000">
          <a:off x="681570" y="2610497"/>
          <a:ext cx="1322164" cy="150478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5E1AFD-06D2-4888-8917-EFE90470B30D}">
      <dsp:nvSpPr>
        <dsp:cNvPr id="0" name=""/>
        <dsp:cNvSpPr/>
      </dsp:nvSpPr>
      <dsp:spPr>
        <a:xfrm>
          <a:off x="8521" y="1702963"/>
          <a:ext cx="3666294" cy="1150619"/>
        </a:xfrm>
        <a:prstGeom prst="roundRect">
          <a:avLst>
            <a:gd name="adj" fmla="val 10000"/>
          </a:avLst>
        </a:prstGeom>
        <a:solidFill>
          <a:schemeClr val="accent6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rgbClr val="000000"/>
              </a:solidFill>
              <a:latin typeface="Times New Roman"/>
              <a:ea typeface="Times New Roman"/>
            </a:rPr>
            <a:t>развитие и поддержка самодеятельного народного творчества</a:t>
          </a:r>
          <a:endParaRPr lang="ru-RU" sz="2000" kern="1200" dirty="0"/>
        </a:p>
      </dsp:txBody>
      <dsp:txXfrm>
        <a:off x="42221" y="1736663"/>
        <a:ext cx="3598894" cy="1083219"/>
      </dsp:txXfrm>
    </dsp:sp>
    <dsp:sp modelId="{7FE53305-0A04-47A9-A1E2-9C85D1B850A9}">
      <dsp:nvSpPr>
        <dsp:cNvPr id="0" name=""/>
        <dsp:cNvSpPr/>
      </dsp:nvSpPr>
      <dsp:spPr>
        <a:xfrm>
          <a:off x="1348309" y="3274159"/>
          <a:ext cx="4134370" cy="150478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4F0B481-0735-40A2-ABE8-94BDC93F97BF}">
      <dsp:nvSpPr>
        <dsp:cNvPr id="0" name=""/>
        <dsp:cNvSpPr/>
      </dsp:nvSpPr>
      <dsp:spPr>
        <a:xfrm>
          <a:off x="8521" y="3104380"/>
          <a:ext cx="3666294" cy="1003190"/>
        </a:xfrm>
        <a:prstGeom prst="roundRect">
          <a:avLst>
            <a:gd name="adj" fmla="val 10000"/>
          </a:avLst>
        </a:prstGeom>
        <a:solidFill>
          <a:schemeClr val="accent6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1"/>
              </a:solidFill>
              <a:latin typeface="Times New Roman"/>
              <a:ea typeface="Times New Roman"/>
            </a:rPr>
            <a:t>сохранение и развитие народной  традиционной культуры</a:t>
          </a:r>
          <a:endParaRPr lang="ru-RU" sz="2000" kern="1200" dirty="0">
            <a:solidFill>
              <a:schemeClr val="tx1"/>
            </a:solidFill>
            <a:latin typeface="+mn-lt"/>
          </a:endParaRPr>
        </a:p>
      </dsp:txBody>
      <dsp:txXfrm>
        <a:off x="37903" y="3133762"/>
        <a:ext cx="3607530" cy="944426"/>
      </dsp:txXfrm>
    </dsp:sp>
    <dsp:sp modelId="{FE8FE4F6-D191-4B8C-8669-5C252F4A34FB}">
      <dsp:nvSpPr>
        <dsp:cNvPr id="0" name=""/>
        <dsp:cNvSpPr/>
      </dsp:nvSpPr>
      <dsp:spPr>
        <a:xfrm rot="16159128">
          <a:off x="4807891" y="2599397"/>
          <a:ext cx="1344458" cy="150478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323ADF7-328A-43FC-951B-927B47569626}">
      <dsp:nvSpPr>
        <dsp:cNvPr id="0" name=""/>
        <dsp:cNvSpPr/>
      </dsp:nvSpPr>
      <dsp:spPr>
        <a:xfrm>
          <a:off x="4226570" y="3104380"/>
          <a:ext cx="3521115" cy="1003190"/>
        </a:xfrm>
        <a:prstGeom prst="roundRect">
          <a:avLst>
            <a:gd name="adj" fmla="val 10000"/>
          </a:avLst>
        </a:prstGeom>
        <a:solidFill>
          <a:schemeClr val="accent6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rgbClr val="000000"/>
              </a:solidFill>
              <a:latin typeface="Times New Roman"/>
              <a:ea typeface="Times New Roman"/>
            </a:rPr>
            <a:t>приобщение молодежи к культурным ценностям и вовлечение  в  культурную жизнь</a:t>
          </a:r>
          <a:endParaRPr lang="ru-RU" sz="2000" kern="1200" dirty="0">
            <a:latin typeface="+mn-lt"/>
          </a:endParaRPr>
        </a:p>
      </dsp:txBody>
      <dsp:txXfrm>
        <a:off x="4255952" y="3133762"/>
        <a:ext cx="3462351" cy="944426"/>
      </dsp:txXfrm>
    </dsp:sp>
    <dsp:sp modelId="{085E59DD-266D-4C9F-A74B-CCFA9354E4D3}">
      <dsp:nvSpPr>
        <dsp:cNvPr id="0" name=""/>
        <dsp:cNvSpPr/>
      </dsp:nvSpPr>
      <dsp:spPr>
        <a:xfrm rot="16095044">
          <a:off x="4821320" y="1290820"/>
          <a:ext cx="1263061" cy="150478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149E70-F2B5-432F-AB66-572336A5795A}">
      <dsp:nvSpPr>
        <dsp:cNvPr id="0" name=""/>
        <dsp:cNvSpPr/>
      </dsp:nvSpPr>
      <dsp:spPr>
        <a:xfrm>
          <a:off x="4210586" y="1754858"/>
          <a:ext cx="3521115" cy="1003190"/>
        </a:xfrm>
        <a:prstGeom prst="roundRect">
          <a:avLst>
            <a:gd name="adj" fmla="val 10000"/>
          </a:avLst>
        </a:prstGeom>
        <a:solidFill>
          <a:schemeClr val="accent6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rgbClr val="000000"/>
              </a:solidFill>
              <a:latin typeface="Times New Roman"/>
              <a:ea typeface="Times New Roman"/>
            </a:rPr>
            <a:t>обеспечение массового отдыха </a:t>
          </a:r>
          <a:r>
            <a:rPr lang="ru-RU" sz="2000" kern="1200" dirty="0" smtClean="0">
              <a:solidFill>
                <a:srgbClr val="000000"/>
              </a:solidFill>
              <a:latin typeface="Times New Roman"/>
              <a:ea typeface="Times New Roman"/>
            </a:rPr>
            <a:t>жителей</a:t>
          </a:r>
          <a:endParaRPr lang="ru-RU" sz="2000" kern="1200" dirty="0">
            <a:latin typeface="+mn-lt"/>
          </a:endParaRPr>
        </a:p>
      </dsp:txBody>
      <dsp:txXfrm>
        <a:off x="4239968" y="1784240"/>
        <a:ext cx="3462351" cy="944426"/>
      </dsp:txXfrm>
    </dsp:sp>
    <dsp:sp modelId="{A9322433-16C0-4215-B6B8-A04A9B54E22A}">
      <dsp:nvSpPr>
        <dsp:cNvPr id="0" name=""/>
        <dsp:cNvSpPr/>
      </dsp:nvSpPr>
      <dsp:spPr>
        <a:xfrm>
          <a:off x="5438931" y="657005"/>
          <a:ext cx="4049552" cy="150478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DF9705-A461-4A43-813C-A62820E3F501}">
      <dsp:nvSpPr>
        <dsp:cNvPr id="0" name=""/>
        <dsp:cNvSpPr/>
      </dsp:nvSpPr>
      <dsp:spPr>
        <a:xfrm>
          <a:off x="4195948" y="487226"/>
          <a:ext cx="3473280" cy="1003190"/>
        </a:xfrm>
        <a:prstGeom prst="roundRect">
          <a:avLst>
            <a:gd name="adj" fmla="val 10000"/>
          </a:avLst>
        </a:prstGeom>
        <a:solidFill>
          <a:schemeClr val="accent6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rgbClr val="000000"/>
              </a:solidFill>
              <a:latin typeface="Times New Roman"/>
              <a:ea typeface="Times New Roman"/>
            </a:rPr>
            <a:t>организация и проведение мероприятий для людей всех возрастных групп</a:t>
          </a:r>
          <a:endParaRPr lang="ru-RU" sz="2000" kern="1200" dirty="0">
            <a:latin typeface="+mn-lt"/>
          </a:endParaRPr>
        </a:p>
      </dsp:txBody>
      <dsp:txXfrm>
        <a:off x="4225330" y="516608"/>
        <a:ext cx="3414516" cy="944426"/>
      </dsp:txXfrm>
    </dsp:sp>
    <dsp:sp modelId="{ABF38DB3-6951-469B-85C7-B0620B8FD861}">
      <dsp:nvSpPr>
        <dsp:cNvPr id="0" name=""/>
        <dsp:cNvSpPr/>
      </dsp:nvSpPr>
      <dsp:spPr>
        <a:xfrm rot="5435983">
          <a:off x="8834955" y="1311291"/>
          <a:ext cx="1303484" cy="150478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1D4D437-234A-498D-A718-A9B192D17F79}">
      <dsp:nvSpPr>
        <dsp:cNvPr id="0" name=""/>
        <dsp:cNvSpPr/>
      </dsp:nvSpPr>
      <dsp:spPr>
        <a:xfrm>
          <a:off x="8360911" y="487226"/>
          <a:ext cx="3263245" cy="1003190"/>
        </a:xfrm>
        <a:prstGeom prst="roundRect">
          <a:avLst>
            <a:gd name="adj" fmla="val 10000"/>
          </a:avLst>
        </a:prstGeom>
        <a:solidFill>
          <a:schemeClr val="accent6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rgbClr val="000000"/>
              </a:solidFill>
              <a:latin typeface="Times New Roman"/>
              <a:ea typeface="Times New Roman"/>
            </a:rPr>
            <a:t>внедрение и развитие новых форм </a:t>
          </a:r>
          <a:r>
            <a:rPr lang="ru-RU" sz="2000" kern="1200" dirty="0" err="1" smtClean="0">
              <a:solidFill>
                <a:srgbClr val="000000"/>
              </a:solidFill>
              <a:latin typeface="Times New Roman"/>
              <a:ea typeface="Times New Roman"/>
            </a:rPr>
            <a:t>культурно-досуговой</a:t>
          </a:r>
          <a:r>
            <a:rPr lang="ru-RU" sz="2000" kern="1200" dirty="0" smtClean="0">
              <a:solidFill>
                <a:srgbClr val="000000"/>
              </a:solidFill>
              <a:latin typeface="Times New Roman"/>
              <a:ea typeface="Times New Roman"/>
            </a:rPr>
            <a:t> деятельности</a:t>
          </a:r>
          <a:endParaRPr lang="ru-RU" sz="2000" kern="1200" dirty="0">
            <a:latin typeface="+mn-lt"/>
          </a:endParaRPr>
        </a:p>
      </dsp:txBody>
      <dsp:txXfrm>
        <a:off x="8390293" y="516608"/>
        <a:ext cx="3204481" cy="944426"/>
      </dsp:txXfrm>
    </dsp:sp>
    <dsp:sp modelId="{9B00908F-D134-4580-BA6C-A6BF37F6072B}">
      <dsp:nvSpPr>
        <dsp:cNvPr id="0" name=""/>
        <dsp:cNvSpPr/>
      </dsp:nvSpPr>
      <dsp:spPr>
        <a:xfrm rot="5400000">
          <a:off x="8828164" y="2619868"/>
          <a:ext cx="1303422" cy="150478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133F49-E811-405B-BA06-D2044EED4309}">
      <dsp:nvSpPr>
        <dsp:cNvPr id="0" name=""/>
        <dsp:cNvSpPr/>
      </dsp:nvSpPr>
      <dsp:spPr>
        <a:xfrm>
          <a:off x="8299441" y="1795798"/>
          <a:ext cx="3358899" cy="1003190"/>
        </a:xfrm>
        <a:prstGeom prst="roundRect">
          <a:avLst>
            <a:gd name="adj" fmla="val 10000"/>
          </a:avLst>
        </a:prstGeom>
        <a:solidFill>
          <a:schemeClr val="accent6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rgbClr val="000000"/>
              </a:solidFill>
              <a:latin typeface="Times New Roman"/>
              <a:ea typeface="Times New Roman"/>
            </a:rPr>
            <a:t>изучение общественных потребностей в сфере культуры</a:t>
          </a:r>
          <a:endParaRPr lang="ru-RU" sz="2000" kern="1200" dirty="0">
            <a:latin typeface="+mn-lt"/>
          </a:endParaRPr>
        </a:p>
      </dsp:txBody>
      <dsp:txXfrm>
        <a:off x="8328823" y="1825180"/>
        <a:ext cx="3300135" cy="944426"/>
      </dsp:txXfrm>
    </dsp:sp>
    <dsp:sp modelId="{BB02132C-81F4-4EBA-97FB-83360A617E74}">
      <dsp:nvSpPr>
        <dsp:cNvPr id="0" name=""/>
        <dsp:cNvSpPr/>
      </dsp:nvSpPr>
      <dsp:spPr>
        <a:xfrm>
          <a:off x="8311396" y="3104380"/>
          <a:ext cx="3334990" cy="1003190"/>
        </a:xfrm>
        <a:prstGeom prst="roundRect">
          <a:avLst>
            <a:gd name="adj" fmla="val 10000"/>
          </a:avLst>
        </a:prstGeom>
        <a:solidFill>
          <a:schemeClr val="accent6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деятельность в области </a:t>
          </a:r>
          <a:r>
            <a:rPr lang="ru-RU" sz="20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демонстрации </a:t>
          </a:r>
          <a:r>
            <a:rPr lang="ru-RU" sz="20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кинофильмов</a:t>
          </a:r>
          <a:endParaRPr lang="ru-RU" sz="20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8340778" y="3133762"/>
        <a:ext cx="3276226" cy="94442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2/9/2022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2/9/2022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2/9/2022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12800" y="1600203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8229600" y="1600203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2/9/2022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2/9/2022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2/9/2022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2/9/2022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2" y="1435102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2/9/2022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2/9/2022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2/9/2022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1785600" y="274639"/>
            <a:ext cx="36576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12800" y="274639"/>
            <a:ext cx="107696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2/9/2022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3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2/9/2022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6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microsoft.com/office/2007/relationships/diagramDrawing" Target="../diagrams/drawin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4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55076" y="364340"/>
            <a:ext cx="1355074" cy="2288076"/>
          </a:xfrm>
          <a:prstGeom prst="rect">
            <a:avLst/>
          </a:prstGeom>
        </p:spPr>
      </p:pic>
      <p:pic>
        <p:nvPicPr>
          <p:cNvPr id="9" name="Рисунок 8" descr="D:\ФОТКИ СКЦ\Мероприятия 2020 г\Районный закл. смотр\i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9286" y="3049915"/>
            <a:ext cx="5369886" cy="345720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https://sun9-39.userapi.com/impg/c857524/v857524363/20f457/WTSJoXOFhj0.jpg?size=1280x851&amp;quality=96&amp;sign=1493fee51f6802975b618f1f70b1f069&amp;type=album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2066" y="3062177"/>
            <a:ext cx="5238490" cy="3391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545" r="16420"/>
          <a:stretch/>
        </p:blipFill>
        <p:spPr>
          <a:xfrm>
            <a:off x="0" y="-2"/>
            <a:ext cx="12173803" cy="6858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53310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246837453"/>
              </p:ext>
            </p:extLst>
          </p:nvPr>
        </p:nvGraphicFramePr>
        <p:xfrm>
          <a:off x="1910686" y="204716"/>
          <a:ext cx="8366078" cy="42990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000" r="16635"/>
          <a:stretch/>
        </p:blipFill>
        <p:spPr>
          <a:xfrm>
            <a:off x="9389656" y="4156786"/>
            <a:ext cx="2674962" cy="253431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0373" t="28657" r="24552" b="12836"/>
          <a:stretch/>
        </p:blipFill>
        <p:spPr>
          <a:xfrm>
            <a:off x="122831" y="4156786"/>
            <a:ext cx="3016154" cy="253431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463" r="4185" b="10249"/>
          <a:stretch/>
        </p:blipFill>
        <p:spPr>
          <a:xfrm>
            <a:off x="3340517" y="4156786"/>
            <a:ext cx="5847607" cy="2534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33790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Объект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348434310"/>
              </p:ext>
            </p:extLst>
          </p:nvPr>
        </p:nvGraphicFramePr>
        <p:xfrm>
          <a:off x="363556" y="1630496"/>
          <a:ext cx="11666863" cy="45565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Скругленный прямоугольник 3"/>
          <p:cNvSpPr/>
          <p:nvPr/>
        </p:nvSpPr>
        <p:spPr>
          <a:xfrm>
            <a:off x="1112704" y="228222"/>
            <a:ext cx="10443990" cy="109380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035584" y="228222"/>
            <a:ext cx="1052110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направления деятельности</a:t>
            </a:r>
          </a:p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МБУК «Городской культурно – досуговый центр»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364075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Объект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773871269"/>
              </p:ext>
            </p:extLst>
          </p:nvPr>
        </p:nvGraphicFramePr>
        <p:xfrm>
          <a:off x="5445457" y="1434375"/>
          <a:ext cx="9130353" cy="52849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Скругленный прямоугольник 3"/>
          <p:cNvSpPr/>
          <p:nvPr/>
        </p:nvSpPr>
        <p:spPr>
          <a:xfrm>
            <a:off x="1389413" y="202881"/>
            <a:ext cx="10010899" cy="113903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2220686" y="295343"/>
            <a:ext cx="88589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Клубные формирования МБУК</a:t>
            </a:r>
          </a:p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«Городской культурно – досуговый центр»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C:\Users\админ\Desktop\ФОТКИ СКЦ\Мероприятия 2021г\День России\32nPxxDN0tI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6820" y="1609256"/>
            <a:ext cx="3936248" cy="2488144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C:\Users\админ\Desktop\ФОТКИ СКЦ\Мероприятия 2021г\22 апреля отчетный\vs210423-013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119" t="21015" r="4854" b="9873"/>
          <a:stretch/>
        </p:blipFill>
        <p:spPr bwMode="auto">
          <a:xfrm>
            <a:off x="826820" y="4189863"/>
            <a:ext cx="3936248" cy="248814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95025257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1828800" y="153712"/>
            <a:ext cx="8839200" cy="88918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1828800" y="121250"/>
            <a:ext cx="8839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Коллективы МБУК «Городской культурно – досуговый центр»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11091" y="3922304"/>
            <a:ext cx="3888000" cy="27630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17157" y="3922304"/>
            <a:ext cx="3888000" cy="27624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6227" y="3922304"/>
            <a:ext cx="3888000" cy="27624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 descr="C:\Users\user\Desktop\ВСЕ по клубу\фото клуба\фото 13 ноября 2020 в клубе\DSC_0104.JPG"/>
          <p:cNvPicPr/>
          <p:nvPr/>
        </p:nvPicPr>
        <p:blipFill rotWithShape="1">
          <a:blip r:embed="rId5" cstate="print"/>
          <a:srcRect t="6298"/>
          <a:stretch/>
        </p:blipFill>
        <p:spPr bwMode="auto">
          <a:xfrm>
            <a:off x="4098066" y="1201003"/>
            <a:ext cx="3888000" cy="25885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 descr="C:\Users\админ\Desktop\ФОТКИ СКЦ\Мероприятия 2021г\День Матери\llJ-EnmfdSw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79905" y="1201003"/>
            <a:ext cx="3919186" cy="25885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Рисунок 13" descr="D:\ФОТКИ СКЦ\Мероприятия 2020 г\Варвара краса\i (25)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6227" y="1191926"/>
            <a:ext cx="3888000" cy="25813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763029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76400" y="1097487"/>
            <a:ext cx="8839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Мероприятий – </a:t>
            </a: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311;          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Количество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посетителей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31895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676400" y="208303"/>
            <a:ext cx="8839200" cy="88918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5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Организация и проведение мероприятий</a:t>
            </a:r>
            <a:endParaRPr lang="ru-RU" sz="2500" dirty="0">
              <a:solidFill>
                <a:schemeClr val="tx1"/>
              </a:solidFill>
            </a:endParaRPr>
          </a:p>
        </p:txBody>
      </p:sp>
      <p:pic>
        <p:nvPicPr>
          <p:cNvPr id="10" name="Рисунок 9" descr="C:\Users\админ\Desktop\ФОТКИ СКЦ\Мероприятия 2021г\23 февраля концерт\xJl4GAJ3Tc8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785" y="1986671"/>
            <a:ext cx="3193576" cy="22941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 descr="C:\Users\админ\Desktop\ФОТКИ СКЦ\Мероприятия 2021г\День Железнодорожника\0zBwD8zy4m4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0543" y="1986670"/>
            <a:ext cx="3452884" cy="22941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 descr="C:\Users\админ\Desktop\ФОТКИ СКЦ\Мероприятия 2021г\А зори здесь тихие\SixWRj6dtZw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76215" y="1986670"/>
            <a:ext cx="3507474" cy="22941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Рисунок 16" descr="https://sun9-67.userapi.com/impg/Huv6V-ckrygQyRIEmiOLAn9torpLpop9SNk-lA/RVUmDHIIUBg.jpg?size=1280x853&amp;quality=96&amp;sign=1e71bb9ed89019c22b7dd81ffd7eb45f&amp;type=album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785" y="4388676"/>
            <a:ext cx="3193576" cy="22941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Рисунок 17" descr="C:\Users\админ\Desktop\ФОТКИ СКЦ\Мероприятия 2021г\Приключения елки в новогоднем лесу\UlUlIJPuQq4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76215" y="4388676"/>
            <a:ext cx="3507474" cy="22941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Рисунок 18" descr="https://sun9-82.userapi.com/impg/VblP7hQfrg57dozwWJNPAuMV-OIIU-UlxVEHeg/zbqNenHwNIE.jpg?size=1280x851&amp;quality=96&amp;sign=49dc4854aa6cbf19496b41fa855453da&amp;type=album"/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270543" y="4523715"/>
            <a:ext cx="3452884" cy="21591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88633168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C:\Users\админ\Desktop\ФОТКИ СКЦ\Мероприятия 2021г\Митинг 23 февраля\M7u91_Cv9Js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425" y="195315"/>
            <a:ext cx="3942665" cy="262977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C:\Users\админ\Desktop\ФОТКИ СКЦ\Мероприятия 2021г\Смотр Невский\wh_DXX4ZrCc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19260" y="195315"/>
            <a:ext cx="4075234" cy="262977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C:\Users\админ\Desktop\ФОТКИ СКЦ\Мероприятия 2021г\Возложение цветов Акция 8 мая\gmB5cv092AE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426" y="3498073"/>
            <a:ext cx="3942664" cy="262977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149044" y="6154500"/>
            <a:ext cx="4189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Торжественный митинг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посвященный</a:t>
            </a:r>
          </a:p>
          <a:p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«Дню Победы» (09.05.2021)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62693" y="2825087"/>
            <a:ext cx="417621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Торжественный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митинг, посвященный Дню Защитника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Отечества (20.02.2021)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326338" y="2825087"/>
            <a:ext cx="386815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Концерт</a:t>
            </a:r>
            <a:r>
              <a:rPr lang="ru-RU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посвященный 800-летию Александра Невского (28.02.2021)</a:t>
            </a:r>
            <a:endParaRPr lang="ru-RU" sz="1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Рисунок 13" descr="C:\Users\админ\Desktop\ФОТКИ СКЦ\Мероприятия 2021г\День России\_nx3Fk_CF0I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19259" y="3471418"/>
            <a:ext cx="4075234" cy="2683082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Прямоугольник 15"/>
          <p:cNvSpPr/>
          <p:nvPr/>
        </p:nvSpPr>
        <p:spPr>
          <a:xfrm>
            <a:off x="4338908" y="6127845"/>
            <a:ext cx="397021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Концерт</a:t>
            </a:r>
            <a:r>
              <a:rPr lang="ru-RU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 Дню независимости России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(12.06.2021)</a:t>
            </a:r>
            <a:endParaRPr lang="ru-RU" sz="1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Рисунок 16" descr="C:\Users\админ\Desktop\ФОТКИ СКЦ\Мероприятия 2021г\День Железнодорожника\d2MOdTzh5j8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82902" y="195315"/>
            <a:ext cx="3868155" cy="2629772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Прямоугольник 17"/>
          <p:cNvSpPr/>
          <p:nvPr/>
        </p:nvSpPr>
        <p:spPr>
          <a:xfrm>
            <a:off x="8449039" y="2825086"/>
            <a:ext cx="37020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Концерт</a:t>
            </a:r>
            <a:r>
              <a:rPr lang="ru-RU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посвященный дню Железнодорожника (01.08.2021)</a:t>
            </a:r>
            <a:endParaRPr lang="ru-RU" sz="1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" name="Рисунок 18" descr="C:\Users\админ\Desktop\ФОТКИ СКЦ\Мероприятия 2021г\Сельцы фото\017A3650.jpg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379" r="8293" b="13201"/>
          <a:stretch/>
        </p:blipFill>
        <p:spPr bwMode="auto">
          <a:xfrm>
            <a:off x="8282902" y="3471417"/>
            <a:ext cx="3868155" cy="2683083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Прямоугольник 19"/>
          <p:cNvSpPr/>
          <p:nvPr/>
        </p:nvSpPr>
        <p:spPr>
          <a:xfrm>
            <a:off x="8282902" y="6127844"/>
            <a:ext cx="397021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Армейские Международные игры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2021« (24.08.2021; 30.08.2021)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9296913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C:\Users\админ\Desktop\ФОТКИ СКЦ\Мероприятия 2021г\Зажигаем звезды отчетный концерт 15 апреля\zXYy9UIsuIc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24296" y="1193280"/>
            <a:ext cx="3446861" cy="23240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Рисунок 12" descr="C:\Users\админ\Desktop\ФОТКИ СКЦ\Мероприятия 2021г\Зажигаем звезды отчетный концерт 15 апреля\bNvP7cwenHw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20417" y="1186025"/>
            <a:ext cx="3446861" cy="23312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Рисунок 14" descr="C:\Users\админ\Desktop\ФОТКИ СКЦ\Мероприятия 2021г\Театр теней отчетный Маска\qsWciS5vSIo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8177" y="3969386"/>
            <a:ext cx="3446861" cy="23312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Рисунок 15" descr="C:\Users\админ\Desktop\ФОТКИ СКЦ\Мероприятия 2021г\А зори здесь тихие\btPhUP4Ka48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8178" y="1193280"/>
            <a:ext cx="3446861" cy="23240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Рисунок 17" descr="C:\Users\админ\Desktop\ФОТКИ СКЦ\Мероприятия 2021г\Кукольный  фото с отчетного\1xOSSLuAwTQ (1)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20418" y="3965575"/>
            <a:ext cx="3446861" cy="23350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Рисунок 18" descr="https://sun9-75.userapi.com/impg/g3SNRKfRUwQGiyfJQpF_8h0AzlpjGTFOk_REDg/JWlJFwJJtG8.jpg?size=1280x853&amp;quality=96&amp;sign=bc0d7e6fc5d6fdd33a1fb9001e8ed3c7&amp;type=album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24297" y="3965575"/>
            <a:ext cx="3446861" cy="23240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0" name="Скругленный прямоугольник 19"/>
          <p:cNvSpPr/>
          <p:nvPr/>
        </p:nvSpPr>
        <p:spPr>
          <a:xfrm>
            <a:off x="1536509" y="197050"/>
            <a:ext cx="9118979" cy="889184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5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Отчетные концерты творческих коллективов МБУК ГКДЦ </a:t>
            </a:r>
            <a:endParaRPr lang="ru-RU" sz="25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6527046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админ\Desktop\ФОТКИ СКЦ\Мероприятия 2021г\28 День города\f8hgzwANnjI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14332" y="794042"/>
            <a:ext cx="4226408" cy="28094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 descr="C:\Users\админ\Desktop\ФОТКИ СКЦ\Мероприятия 2021г\28 День города\5PlPQoLhkqY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33880" y="794042"/>
            <a:ext cx="4226408" cy="28094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Скругленный прямоугольник 3"/>
          <p:cNvSpPr/>
          <p:nvPr/>
        </p:nvSpPr>
        <p:spPr>
          <a:xfrm>
            <a:off x="1536509" y="197050"/>
            <a:ext cx="9118979" cy="889184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500" dirty="0">
              <a:solidFill>
                <a:schemeClr val="tx1"/>
              </a:solidFill>
            </a:endParaRPr>
          </a:p>
        </p:txBody>
      </p:sp>
      <p:pic>
        <p:nvPicPr>
          <p:cNvPr id="5" name="Рисунок 4" descr="https://sun9-58.userapi.com/impg/rGZGfjTdSOGL4xyFiD-bBWRRtjJT6nyuEWqLAQ/r7Jy0ln35-E.jpg?size=1280x960&amp;quality=96&amp;sign=55df29a6b1c29e1617d9790c469d1fe6&amp;type=album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14332" y="3843829"/>
            <a:ext cx="4226408" cy="28094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 descr="C:\Users\админ\Desktop\ФОТКИ СКЦ\Мероприятия 2021г\28 День города\5D96rD7cyJQ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33880" y="3843829"/>
            <a:ext cx="4233309" cy="28094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Скругленный прямоугольник 6"/>
          <p:cNvSpPr/>
          <p:nvPr/>
        </p:nvSpPr>
        <p:spPr>
          <a:xfrm>
            <a:off x="1688909" y="349450"/>
            <a:ext cx="9118979" cy="889184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500" dirty="0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841309" y="-27034"/>
            <a:ext cx="9118979" cy="889184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5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Празднование 60-летия Дня города Рыбное</a:t>
            </a:r>
            <a:endParaRPr lang="ru-RU" sz="25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4552750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629526352"/>
              </p:ext>
            </p:extLst>
          </p:nvPr>
        </p:nvGraphicFramePr>
        <p:xfrm>
          <a:off x="0" y="841248"/>
          <a:ext cx="12213266" cy="60779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283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12651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48146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57613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2796311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162899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Международный фестиваль-конкурс искусств «Звездное Рождество»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VIII</a:t>
                      </a: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Зимняя Всероссийская Олимпиада искусств «На волнах успеха»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II</a:t>
                      </a: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Всероссийский конкурс – фестиваль творчества и искусств «Кружево Зимы»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Международный фестиваль-конкурс инструментального исполнительства, академического вокала и классического танца «Браво, маэстро!»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Международный конкурс «Звездный марафон»</a:t>
                      </a:r>
                      <a:endParaRPr lang="ru-RU" sz="1400" b="0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76226">
                <a:tc>
                  <a:txBody>
                    <a:bodyPr/>
                    <a:lstStyle/>
                    <a:p>
                      <a:r>
                        <a:rPr lang="en-US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VII</a:t>
                      </a: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Международный конкурс «Гордость страны» </a:t>
                      </a:r>
                      <a:endParaRPr lang="ru-RU" sz="1400" b="0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Международный открытый фестиваль-конкурс искусства и творчества «Ангелы Надежды»</a:t>
                      </a:r>
                      <a:endParaRPr lang="ru-RU" sz="1400" b="0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Международный конкурс «Душа родного края»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en-US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II</a:t>
                      </a: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Международный конкурс исполнительских искусств «Интонация»</a:t>
                      </a:r>
                    </a:p>
                    <a:p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en-US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Международный конкурс-фестиваль творчеств и искусств «Русская Матрешка»</a:t>
                      </a:r>
                    </a:p>
                    <a:p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83033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 Международный конкурс-фестиваль исполнительского мастерства «Морозко»</a:t>
                      </a:r>
                    </a:p>
                    <a:p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 Международный конкурс искусства и творчества «Премьера»</a:t>
                      </a:r>
                    </a:p>
                    <a:p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 Международный конкурс-фестиваль национальных культур и традиций «Мы вместе»</a:t>
                      </a:r>
                    </a:p>
                    <a:p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-Международный конкурс-фестиваль «Навстречу солнцу»</a:t>
                      </a:r>
                    </a:p>
                    <a:p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en-US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XI</a:t>
                      </a: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Межрегиональный фестиваль им. народного артиста РСФСР, композитора Октября Гришина «Русь моя малиновая»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46037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-Международный онлайн-конкурс творчества «Дом солнца» Россия-Турция 2021 г. </a:t>
                      </a:r>
                    </a:p>
                    <a:p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 Международный конкурс творчества и таланта «Сказочная пора»</a:t>
                      </a:r>
                    </a:p>
                    <a:p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US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VI</a:t>
                      </a: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онлайн-конкурс детского и юношеского творчества  Москва 2021 «Яркие дети»</a:t>
                      </a:r>
                    </a:p>
                    <a:p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-Всероссийский фестиваль творчества и искусств « Золотые вензеля» г. Зарайск 2021</a:t>
                      </a:r>
                    </a:p>
                    <a:p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-Всероссийский открытый дистанционный вокальный конкурс «ГОЛОС </a:t>
                      </a:r>
                      <a:r>
                        <a:rPr lang="ru-RU" sz="14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РОССИИ»Краснодар</a:t>
                      </a: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2021 г.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6" name="Скругленный прямоугольник 5"/>
          <p:cNvSpPr/>
          <p:nvPr/>
        </p:nvSpPr>
        <p:spPr>
          <a:xfrm>
            <a:off x="0" y="0"/>
            <a:ext cx="12192000" cy="91808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510363" y="285053"/>
            <a:ext cx="102761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Международные, всероссийские и областные конкурсы и фестивали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xmlns="" val="400900449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19943" y="283029"/>
            <a:ext cx="9198428" cy="97251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2107195" y="301433"/>
            <a:ext cx="84037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Кинозал МБУК «Городской культурно – досуговый центр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 descr="C:\Users\Sony\Desktop\фото\IMG-20190211-WA00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4930" y="4196293"/>
            <a:ext cx="3744530" cy="24111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ony\Desktop\фото\IMG-20190211-WA000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4930" y="1397054"/>
            <a:ext cx="3744530" cy="25335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s://sun9-65.userapi.com/impg/VQYXG6_l_3n4pdyj9zWheArdmhGp1BdFljbg5Q/S05tGRAR9fg.jpg?size=810x1080&amp;quality=96&amp;sign=c5d572051a624f9bec32eeeda884f1a2&amp;type=album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5538" r="4890"/>
          <a:stretch/>
        </p:blipFill>
        <p:spPr bwMode="auto">
          <a:xfrm>
            <a:off x="4233430" y="2222395"/>
            <a:ext cx="2950972" cy="34163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438373" y="2425601"/>
            <a:ext cx="475362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Показано кинофильмов - 60 </a:t>
            </a:r>
          </a:p>
          <a:p>
            <a:endParaRPr lang="ru-RU" sz="2400" b="1" dirty="0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Количество сеансов - 198 </a:t>
            </a:r>
          </a:p>
          <a:p>
            <a:endParaRPr lang="ru-RU" sz="2400" b="1" dirty="0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Доля </a:t>
            </a:r>
          </a:p>
          <a:p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отечественного кино - 79,2% </a:t>
            </a:r>
          </a:p>
          <a:p>
            <a:endParaRPr lang="ru-RU" sz="2400" b="1" dirty="0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Количество посетителей- 1526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xmlns="" val="183632139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/>
          </p:nvPr>
        </p:nvGraphicFramePr>
        <p:xfrm>
          <a:off x="0" y="0"/>
          <a:ext cx="6948226" cy="67266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48226">
                  <a:extLst>
                    <a:ext uri="{9D8B030D-6E8A-4147-A177-3AD203B41FA5}">
                      <a16:colId xmlns:a16="http://schemas.microsoft.com/office/drawing/2014/main" xmlns="" val="3101875598"/>
                    </a:ext>
                  </a:extLst>
                </a:gridCol>
              </a:tblGrid>
              <a:tr h="553528">
                <a:tc>
                  <a:txBody>
                    <a:bodyPr/>
                    <a:lstStyle/>
                    <a:p>
                      <a:pPr algn="ctr"/>
                      <a:r>
                        <a:rPr lang="ru-RU" sz="2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Основными средствами приобретения МБУК ГКДЦ в 2021 г. стали:</a:t>
                      </a:r>
                      <a:endParaRPr lang="ru-RU" sz="24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41989370"/>
                  </a:ext>
                </a:extLst>
              </a:tr>
              <a:tr h="1001169"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Сценические костюмы, декорации и куклы для народного театра кукол «Сказка»</a:t>
                      </a:r>
                      <a:endParaRPr lang="ru-RU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122157567"/>
                  </a:ext>
                </a:extLst>
              </a:tr>
              <a:tr h="580042"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Новые радиомикрофоны</a:t>
                      </a:r>
                      <a:endParaRPr lang="ru-RU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107445873"/>
                  </a:ext>
                </a:extLst>
              </a:tr>
              <a:tr h="580042"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100 новых стульев в малый зал</a:t>
                      </a:r>
                      <a:endParaRPr lang="ru-RU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7342562"/>
                  </a:ext>
                </a:extLst>
              </a:tr>
              <a:tr h="580042"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Видеокамера и прочие средства для аудио и видеозаписи</a:t>
                      </a:r>
                      <a:endParaRPr lang="ru-RU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611089213"/>
                  </a:ext>
                </a:extLst>
              </a:tr>
              <a:tr h="1001169"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Сценическая обувь для народного хореографического коллектива «Озорники»</a:t>
                      </a:r>
                      <a:endParaRPr lang="ru-RU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841759113"/>
                  </a:ext>
                </a:extLst>
              </a:tr>
              <a:tr h="580042"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Сценические костюмы для коллектива «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Ложкарики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  <a:endParaRPr lang="ru-RU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111468579"/>
                  </a:ext>
                </a:extLst>
              </a:tr>
              <a:tr h="1001169"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Книги, посвященные 50-летию народного драматического театра структурного подразделения Социально-культурный центр</a:t>
                      </a:r>
                      <a:endParaRPr lang="ru-RU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4250125238"/>
                  </a:ext>
                </a:extLst>
              </a:tr>
              <a:tr h="580042"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Жалюзи в кабинеты сотрудников МБУК ГКДЦ и многое другое</a:t>
                      </a:r>
                      <a:endParaRPr lang="ru-RU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431013343"/>
                  </a:ext>
                </a:extLst>
              </a:tr>
            </a:tbl>
          </a:graphicData>
        </a:graphic>
      </p:graphicFrame>
      <p:pic>
        <p:nvPicPr>
          <p:cNvPr id="2050" name="Picture 2" descr="https://sun9-5.userapi.com/impg/2qtFsnTDQPjVWxC8yG3E8UjrLpIUjEmFUKQhuQ/6yTMSPnixQQ.jpg?size=1280x640&amp;quality=96&amp;sign=b356df931365487265afec9a16a4f05b&amp;type=albu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23845" y="172280"/>
            <a:ext cx="4923475" cy="28704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2" name="Picture 4" descr="https://webattach.mail.yandex.net/message_part_real/IMG_5851.HEIC?exif_rotate=y&amp;no_disposition=y&amp;name=IMG_5851.HEIC&amp;sid=YWVzX3NpZDp7ImFlc0tleUlkIjoiMTc4IiwiaG1hY0tleUlkIjoiMTc4IiwiaXZCYXNlNjQiOiJodEYvdUZ2VFFtNzZHdUNiZGliamlRPT0iLCJzaWRCYXNlNjQiOiI4VzZWT0RnTDJRd016QWVHZkFKS3lSZ0tOUndhRnpENWZ4aUVZeGxLemtlby9odkhvQyswZ3dCeDBBM1drL2lQSGRsbXp0WlJxVWlVdFhDSCtmZTJyTkQ2aTFLa1lUWGNQcTVvQWdlMVNmSzIvZXpkMlNuTUNKdGxWU2k1N09zeCIsImhtYWNCYXNlNjQiOiJUckhoMXF2T0NEUFFMSURIYi8zSU8wUVE4dVRvWlo5MmpiS2l0R1RZY1RRPSJ9"/>
          <p:cNvPicPr>
            <a:picLocks noChangeAspect="1" noChangeArrowheads="1"/>
          </p:cNvPicPr>
          <p:nvPr/>
        </p:nvPicPr>
        <p:blipFill>
          <a:blip r:embed="rId3"/>
          <a:srcRect b="13686"/>
          <a:stretch>
            <a:fillRect/>
          </a:stretch>
        </p:blipFill>
        <p:spPr bwMode="auto">
          <a:xfrm>
            <a:off x="7141780" y="3439895"/>
            <a:ext cx="4840014" cy="31816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340227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502227" y="476005"/>
            <a:ext cx="9688285" cy="138577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2204354" y="661062"/>
            <a:ext cx="828402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6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C:\Users\админ\Desktop\ФОТКИ СКЦ\Мероприятия 2021г\Зажигаем звезды отчетный концерт 15 апреля\-rHVm8EfwrY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2494" b="11692"/>
          <a:stretch/>
        </p:blipFill>
        <p:spPr bwMode="auto">
          <a:xfrm>
            <a:off x="1965277" y="2688608"/>
            <a:ext cx="8748215" cy="35893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48897533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1732</TotalTime>
  <Words>511</Words>
  <Application>Microsoft Office PowerPoint</Application>
  <PresentationFormat>Произвольный</PresentationFormat>
  <Paragraphs>69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Оксана</dc:creator>
  <cp:lastModifiedBy>USER</cp:lastModifiedBy>
  <cp:revision>147</cp:revision>
  <cp:lastPrinted>2020-02-06T06:28:39Z</cp:lastPrinted>
  <dcterms:created xsi:type="dcterms:W3CDTF">2019-02-12T08:21:31Z</dcterms:created>
  <dcterms:modified xsi:type="dcterms:W3CDTF">2022-02-09T20:06:01Z</dcterms:modified>
</cp:coreProperties>
</file>